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4" r:id="rId1"/>
  </p:sldMasterIdLst>
  <p:notesMasterIdLst>
    <p:notesMasterId r:id="rId25"/>
  </p:notesMasterIdLst>
  <p:sldIdLst>
    <p:sldId id="1248" r:id="rId2"/>
    <p:sldId id="1244" r:id="rId3"/>
    <p:sldId id="1245" r:id="rId4"/>
    <p:sldId id="1246" r:id="rId5"/>
    <p:sldId id="289" r:id="rId6"/>
    <p:sldId id="1262" r:id="rId7"/>
    <p:sldId id="1250" r:id="rId8"/>
    <p:sldId id="284" r:id="rId9"/>
    <p:sldId id="1249" r:id="rId10"/>
    <p:sldId id="1251" r:id="rId11"/>
    <p:sldId id="1252" r:id="rId12"/>
    <p:sldId id="282" r:id="rId13"/>
    <p:sldId id="1253" r:id="rId14"/>
    <p:sldId id="1254" r:id="rId15"/>
    <p:sldId id="1255" r:id="rId16"/>
    <p:sldId id="1256" r:id="rId17"/>
    <p:sldId id="1257" r:id="rId18"/>
    <p:sldId id="1263" r:id="rId19"/>
    <p:sldId id="1258" r:id="rId20"/>
    <p:sldId id="1259" r:id="rId21"/>
    <p:sldId id="1260" r:id="rId22"/>
    <p:sldId id="1261" r:id="rId23"/>
    <p:sldId id="313"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8267E24-7D54-430C-A7F7-B90881833622}" v="74" dt="2023-10-25T16:51:30.88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111" d="100"/>
          <a:sy n="111" d="100"/>
        </p:scale>
        <p:origin x="45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inters, Amber" userId="389caf7d-7f00-408e-a4e9-0c8935e7778a" providerId="ADAL" clId="{18267E24-7D54-430C-A7F7-B90881833622}"/>
    <pc:docChg chg="undo custSel addSld delSld modSld">
      <pc:chgData name="Winters, Amber" userId="389caf7d-7f00-408e-a4e9-0c8935e7778a" providerId="ADAL" clId="{18267E24-7D54-430C-A7F7-B90881833622}" dt="2023-10-25T16:52:22.599" v="11904" actId="2696"/>
      <pc:docMkLst>
        <pc:docMk/>
      </pc:docMkLst>
      <pc:sldChg chg="modSp mod modTransition modNotesTx">
        <pc:chgData name="Winters, Amber" userId="389caf7d-7f00-408e-a4e9-0c8935e7778a" providerId="ADAL" clId="{18267E24-7D54-430C-A7F7-B90881833622}" dt="2023-10-25T16:51:30.888" v="11745"/>
        <pc:sldMkLst>
          <pc:docMk/>
          <pc:sldMk cId="70087245" sldId="282"/>
        </pc:sldMkLst>
        <pc:spChg chg="mod">
          <ac:chgData name="Winters, Amber" userId="389caf7d-7f00-408e-a4e9-0c8935e7778a" providerId="ADAL" clId="{18267E24-7D54-430C-A7F7-B90881833622}" dt="2023-10-25T12:54:59.008" v="7664" actId="20577"/>
          <ac:spMkLst>
            <pc:docMk/>
            <pc:sldMk cId="70087245" sldId="282"/>
            <ac:spMk id="2" creationId="{20847809-835B-62DF-003F-2B24C1B8D66F}"/>
          </ac:spMkLst>
        </pc:spChg>
        <pc:spChg chg="mod">
          <ac:chgData name="Winters, Amber" userId="389caf7d-7f00-408e-a4e9-0c8935e7778a" providerId="ADAL" clId="{18267E24-7D54-430C-A7F7-B90881833622}" dt="2023-10-25T16:51:30.888" v="11745"/>
          <ac:spMkLst>
            <pc:docMk/>
            <pc:sldMk cId="70087245" sldId="282"/>
            <ac:spMk id="3" creationId="{40038EF4-46E0-2947-4E0C-9CD14A74084E}"/>
          </ac:spMkLst>
        </pc:spChg>
      </pc:sldChg>
      <pc:sldChg chg="addSp delSp modSp mod modNotesTx">
        <pc:chgData name="Winters, Amber" userId="389caf7d-7f00-408e-a4e9-0c8935e7778a" providerId="ADAL" clId="{18267E24-7D54-430C-A7F7-B90881833622}" dt="2023-10-25T13:59:58.569" v="10768" actId="20577"/>
        <pc:sldMkLst>
          <pc:docMk/>
          <pc:sldMk cId="4153696969" sldId="284"/>
        </pc:sldMkLst>
        <pc:spChg chg="mod">
          <ac:chgData name="Winters, Amber" userId="389caf7d-7f00-408e-a4e9-0c8935e7778a" providerId="ADAL" clId="{18267E24-7D54-430C-A7F7-B90881833622}" dt="2023-10-25T13:59:33.440" v="10758" actId="20577"/>
          <ac:spMkLst>
            <pc:docMk/>
            <pc:sldMk cId="4153696969" sldId="284"/>
            <ac:spMk id="4" creationId="{0C6EEEE4-6D16-4DD7-6DCE-565043A6E7E2}"/>
          </ac:spMkLst>
        </pc:spChg>
        <pc:spChg chg="del">
          <ac:chgData name="Winters, Amber" userId="389caf7d-7f00-408e-a4e9-0c8935e7778a" providerId="ADAL" clId="{18267E24-7D54-430C-A7F7-B90881833622}" dt="2023-10-23T17:17:33.506" v="53" actId="478"/>
          <ac:spMkLst>
            <pc:docMk/>
            <pc:sldMk cId="4153696969" sldId="284"/>
            <ac:spMk id="5" creationId="{B6F8D176-56D6-992E-D7DC-A529AFB446CA}"/>
          </ac:spMkLst>
        </pc:spChg>
        <pc:spChg chg="del mod">
          <ac:chgData name="Winters, Amber" userId="389caf7d-7f00-408e-a4e9-0c8935e7778a" providerId="ADAL" clId="{18267E24-7D54-430C-A7F7-B90881833622}" dt="2023-10-23T17:18:30.269" v="105" actId="478"/>
          <ac:spMkLst>
            <pc:docMk/>
            <pc:sldMk cId="4153696969" sldId="284"/>
            <ac:spMk id="6" creationId="{77984557-C7E2-9FAE-143E-BDBA10087A13}"/>
          </ac:spMkLst>
        </pc:spChg>
        <pc:spChg chg="add mod">
          <ac:chgData name="Winters, Amber" userId="389caf7d-7f00-408e-a4e9-0c8935e7778a" providerId="ADAL" clId="{18267E24-7D54-430C-A7F7-B90881833622}" dt="2023-10-23T17:47:48.295" v="586" actId="207"/>
          <ac:spMkLst>
            <pc:docMk/>
            <pc:sldMk cId="4153696969" sldId="284"/>
            <ac:spMk id="10" creationId="{7E28F18A-85A8-36E6-B1A8-F343EE61F344}"/>
          </ac:spMkLst>
        </pc:spChg>
        <pc:picChg chg="add del mod">
          <ac:chgData name="Winters, Amber" userId="389caf7d-7f00-408e-a4e9-0c8935e7778a" providerId="ADAL" clId="{18267E24-7D54-430C-A7F7-B90881833622}" dt="2023-10-23T17:35:58.660" v="345" actId="478"/>
          <ac:picMkLst>
            <pc:docMk/>
            <pc:sldMk cId="4153696969" sldId="284"/>
            <ac:picMk id="7" creationId="{E909D5D7-60C9-34EF-C768-1F1B372A2FD9}"/>
          </ac:picMkLst>
        </pc:picChg>
        <pc:picChg chg="add del mod">
          <ac:chgData name="Winters, Amber" userId="389caf7d-7f00-408e-a4e9-0c8935e7778a" providerId="ADAL" clId="{18267E24-7D54-430C-A7F7-B90881833622}" dt="2023-10-23T17:33:34.485" v="254" actId="478"/>
          <ac:picMkLst>
            <pc:docMk/>
            <pc:sldMk cId="4153696969" sldId="284"/>
            <ac:picMk id="9" creationId="{5EC8A00E-F2E6-8DBA-8663-B0C5E20FFD1C}"/>
          </ac:picMkLst>
        </pc:picChg>
        <pc:picChg chg="add mod">
          <ac:chgData name="Winters, Amber" userId="389caf7d-7f00-408e-a4e9-0c8935e7778a" providerId="ADAL" clId="{18267E24-7D54-430C-A7F7-B90881833622}" dt="2023-10-23T17:34:06.310" v="317" actId="1076"/>
          <ac:picMkLst>
            <pc:docMk/>
            <pc:sldMk cId="4153696969" sldId="284"/>
            <ac:picMk id="12" creationId="{794FDA4A-BC91-CFD7-AC37-132AF216EE96}"/>
          </ac:picMkLst>
        </pc:picChg>
        <pc:picChg chg="add mod ord">
          <ac:chgData name="Winters, Amber" userId="389caf7d-7f00-408e-a4e9-0c8935e7778a" providerId="ADAL" clId="{18267E24-7D54-430C-A7F7-B90881833622}" dt="2023-10-23T17:35:56.386" v="344" actId="167"/>
          <ac:picMkLst>
            <pc:docMk/>
            <pc:sldMk cId="4153696969" sldId="284"/>
            <ac:picMk id="14" creationId="{C2567C3D-0DA8-DBBA-2F04-7749FE99407F}"/>
          </ac:picMkLst>
        </pc:picChg>
      </pc:sldChg>
      <pc:sldChg chg="addSp modSp mod modNotesTx">
        <pc:chgData name="Winters, Amber" userId="389caf7d-7f00-408e-a4e9-0c8935e7778a" providerId="ADAL" clId="{18267E24-7D54-430C-A7F7-B90881833622}" dt="2023-10-25T16:51:30.888" v="11745"/>
        <pc:sldMkLst>
          <pc:docMk/>
          <pc:sldMk cId="836194679" sldId="289"/>
        </pc:sldMkLst>
        <pc:spChg chg="mod">
          <ac:chgData name="Winters, Amber" userId="389caf7d-7f00-408e-a4e9-0c8935e7778a" providerId="ADAL" clId="{18267E24-7D54-430C-A7F7-B90881833622}" dt="2023-10-23T18:18:07.432" v="2225" actId="1076"/>
          <ac:spMkLst>
            <pc:docMk/>
            <pc:sldMk cId="836194679" sldId="289"/>
            <ac:spMk id="2" creationId="{E0B00416-F956-4ADD-7600-E01BB492B80C}"/>
          </ac:spMkLst>
        </pc:spChg>
        <pc:spChg chg="mod">
          <ac:chgData name="Winters, Amber" userId="389caf7d-7f00-408e-a4e9-0c8935e7778a" providerId="ADAL" clId="{18267E24-7D54-430C-A7F7-B90881833622}" dt="2023-10-25T16:51:30.888" v="11745"/>
          <ac:spMkLst>
            <pc:docMk/>
            <pc:sldMk cId="836194679" sldId="289"/>
            <ac:spMk id="3" creationId="{6DBD95D7-FC77-2071-7568-786802CD8D2A}"/>
          </ac:spMkLst>
        </pc:spChg>
        <pc:spChg chg="mod">
          <ac:chgData name="Winters, Amber" userId="389caf7d-7f00-408e-a4e9-0c8935e7778a" providerId="ADAL" clId="{18267E24-7D54-430C-A7F7-B90881833622}" dt="2023-10-23T18:02:42.404" v="1446" actId="1076"/>
          <ac:spMkLst>
            <pc:docMk/>
            <pc:sldMk cId="836194679" sldId="289"/>
            <ac:spMk id="4" creationId="{200584C8-3457-0791-317D-AB7D545DE201}"/>
          </ac:spMkLst>
        </pc:spChg>
        <pc:spChg chg="mod">
          <ac:chgData name="Winters, Amber" userId="389caf7d-7f00-408e-a4e9-0c8935e7778a" providerId="ADAL" clId="{18267E24-7D54-430C-A7F7-B90881833622}" dt="2023-10-23T18:18:16.070" v="2227" actId="1076"/>
          <ac:spMkLst>
            <pc:docMk/>
            <pc:sldMk cId="836194679" sldId="289"/>
            <ac:spMk id="5" creationId="{8199BAD3-A2F7-3E5D-BAB7-E386C8871E19}"/>
          </ac:spMkLst>
        </pc:spChg>
        <pc:spChg chg="mod">
          <ac:chgData name="Winters, Amber" userId="389caf7d-7f00-408e-a4e9-0c8935e7778a" providerId="ADAL" clId="{18267E24-7D54-430C-A7F7-B90881833622}" dt="2023-10-23T18:18:00.822" v="2224" actId="1076"/>
          <ac:spMkLst>
            <pc:docMk/>
            <pc:sldMk cId="836194679" sldId="289"/>
            <ac:spMk id="11" creationId="{554C6D05-7B72-0F28-3AB0-44E432EB2198}"/>
          </ac:spMkLst>
        </pc:spChg>
        <pc:spChg chg="mod">
          <ac:chgData name="Winters, Amber" userId="389caf7d-7f00-408e-a4e9-0c8935e7778a" providerId="ADAL" clId="{18267E24-7D54-430C-A7F7-B90881833622}" dt="2023-10-23T18:18:22.164" v="2228" actId="1076"/>
          <ac:spMkLst>
            <pc:docMk/>
            <pc:sldMk cId="836194679" sldId="289"/>
            <ac:spMk id="12" creationId="{000606D9-B407-63B1-4512-FC63F1910E9F}"/>
          </ac:spMkLst>
        </pc:spChg>
        <pc:picChg chg="add mod modCrop">
          <ac:chgData name="Winters, Amber" userId="389caf7d-7f00-408e-a4e9-0c8935e7778a" providerId="ADAL" clId="{18267E24-7D54-430C-A7F7-B90881833622}" dt="2023-10-23T18:17:50.528" v="2222" actId="1076"/>
          <ac:picMkLst>
            <pc:docMk/>
            <pc:sldMk cId="836194679" sldId="289"/>
            <ac:picMk id="7" creationId="{01716EBB-2C84-51E0-4547-C5605D07922F}"/>
          </ac:picMkLst>
        </pc:picChg>
        <pc:picChg chg="add mod modCrop">
          <ac:chgData name="Winters, Amber" userId="389caf7d-7f00-408e-a4e9-0c8935e7778a" providerId="ADAL" clId="{18267E24-7D54-430C-A7F7-B90881833622}" dt="2023-10-23T18:17:43.930" v="2221" actId="1076"/>
          <ac:picMkLst>
            <pc:docMk/>
            <pc:sldMk cId="836194679" sldId="289"/>
            <ac:picMk id="9" creationId="{1961FF6F-A88E-183F-1A99-9E3C168A9B53}"/>
          </ac:picMkLst>
        </pc:picChg>
      </pc:sldChg>
      <pc:sldChg chg="modSp mod modNotesTx">
        <pc:chgData name="Winters, Amber" userId="389caf7d-7f00-408e-a4e9-0c8935e7778a" providerId="ADAL" clId="{18267E24-7D54-430C-A7F7-B90881833622}" dt="2023-10-25T16:50:25.915" v="11739" actId="20577"/>
        <pc:sldMkLst>
          <pc:docMk/>
          <pc:sldMk cId="2997789302" sldId="313"/>
        </pc:sldMkLst>
        <pc:spChg chg="mod">
          <ac:chgData name="Winters, Amber" userId="389caf7d-7f00-408e-a4e9-0c8935e7778a" providerId="ADAL" clId="{18267E24-7D54-430C-A7F7-B90881833622}" dt="2023-10-24T19:11:47.475" v="7074" actId="208"/>
          <ac:spMkLst>
            <pc:docMk/>
            <pc:sldMk cId="2997789302" sldId="313"/>
            <ac:spMk id="3" creationId="{99F647E9-6B79-3837-3532-03EF00873CB7}"/>
          </ac:spMkLst>
        </pc:spChg>
      </pc:sldChg>
      <pc:sldChg chg="modSp mod modNotesTx">
        <pc:chgData name="Winters, Amber" userId="389caf7d-7f00-408e-a4e9-0c8935e7778a" providerId="ADAL" clId="{18267E24-7D54-430C-A7F7-B90881833622}" dt="2023-10-25T13:05:19.142" v="7867" actId="20577"/>
        <pc:sldMkLst>
          <pc:docMk/>
          <pc:sldMk cId="449780925" sldId="1244"/>
        </pc:sldMkLst>
        <pc:spChg chg="mod">
          <ac:chgData name="Winters, Amber" userId="389caf7d-7f00-408e-a4e9-0c8935e7778a" providerId="ADAL" clId="{18267E24-7D54-430C-A7F7-B90881833622}" dt="2023-10-23T17:14:30.149" v="10" actId="20577"/>
          <ac:spMkLst>
            <pc:docMk/>
            <pc:sldMk cId="449780925" sldId="1244"/>
            <ac:spMk id="8" creationId="{66C485A0-D73B-9587-D688-D873DE82B4FE}"/>
          </ac:spMkLst>
        </pc:spChg>
      </pc:sldChg>
      <pc:sldChg chg="modSp add mod modNotesTx">
        <pc:chgData name="Winters, Amber" userId="389caf7d-7f00-408e-a4e9-0c8935e7778a" providerId="ADAL" clId="{18267E24-7D54-430C-A7F7-B90881833622}" dt="2023-10-25T13:09:05.248" v="7983" actId="20577"/>
        <pc:sldMkLst>
          <pc:docMk/>
          <pc:sldMk cId="1634550141" sldId="1245"/>
        </pc:sldMkLst>
        <pc:spChg chg="mod">
          <ac:chgData name="Winters, Amber" userId="389caf7d-7f00-408e-a4e9-0c8935e7778a" providerId="ADAL" clId="{18267E24-7D54-430C-A7F7-B90881833622}" dt="2023-10-23T17:14:36.530" v="25" actId="20577"/>
          <ac:spMkLst>
            <pc:docMk/>
            <pc:sldMk cId="1634550141" sldId="1245"/>
            <ac:spMk id="8" creationId="{66C485A0-D73B-9587-D688-D873DE82B4FE}"/>
          </ac:spMkLst>
        </pc:spChg>
        <pc:spChg chg="mod">
          <ac:chgData name="Winters, Amber" userId="389caf7d-7f00-408e-a4e9-0c8935e7778a" providerId="ADAL" clId="{18267E24-7D54-430C-A7F7-B90881833622}" dt="2023-10-23T17:14:49.786" v="43" actId="20577"/>
          <ac:spMkLst>
            <pc:docMk/>
            <pc:sldMk cId="1634550141" sldId="1245"/>
            <ac:spMk id="14" creationId="{428EDF4D-66F2-598B-7C84-E48723D38582}"/>
          </ac:spMkLst>
        </pc:spChg>
      </pc:sldChg>
      <pc:sldChg chg="modSp add mod modNotesTx">
        <pc:chgData name="Winters, Amber" userId="389caf7d-7f00-408e-a4e9-0c8935e7778a" providerId="ADAL" clId="{18267E24-7D54-430C-A7F7-B90881833622}" dt="2023-10-25T13:21:36.915" v="8155" actId="20577"/>
        <pc:sldMkLst>
          <pc:docMk/>
          <pc:sldMk cId="969305193" sldId="1246"/>
        </pc:sldMkLst>
        <pc:spChg chg="mod">
          <ac:chgData name="Winters, Amber" userId="389caf7d-7f00-408e-a4e9-0c8935e7778a" providerId="ADAL" clId="{18267E24-7D54-430C-A7F7-B90881833622}" dt="2023-10-23T17:14:43.859" v="34" actId="20577"/>
          <ac:spMkLst>
            <pc:docMk/>
            <pc:sldMk cId="969305193" sldId="1246"/>
            <ac:spMk id="8" creationId="{66C485A0-D73B-9587-D688-D873DE82B4FE}"/>
          </ac:spMkLst>
        </pc:spChg>
        <pc:spChg chg="mod">
          <ac:chgData name="Winters, Amber" userId="389caf7d-7f00-408e-a4e9-0c8935e7778a" providerId="ADAL" clId="{18267E24-7D54-430C-A7F7-B90881833622}" dt="2023-10-23T17:14:54.218" v="52" actId="20577"/>
          <ac:spMkLst>
            <pc:docMk/>
            <pc:sldMk cId="969305193" sldId="1246"/>
            <ac:spMk id="14" creationId="{428EDF4D-66F2-598B-7C84-E48723D38582}"/>
          </ac:spMkLst>
        </pc:spChg>
      </pc:sldChg>
      <pc:sldChg chg="modTransition modNotesTx">
        <pc:chgData name="Winters, Amber" userId="389caf7d-7f00-408e-a4e9-0c8935e7778a" providerId="ADAL" clId="{18267E24-7D54-430C-A7F7-B90881833622}" dt="2023-10-25T16:50:36.928" v="11740"/>
        <pc:sldMkLst>
          <pc:docMk/>
          <pc:sldMk cId="179370886" sldId="1248"/>
        </pc:sldMkLst>
      </pc:sldChg>
      <pc:sldChg chg="del">
        <pc:chgData name="Winters, Amber" userId="389caf7d-7f00-408e-a4e9-0c8935e7778a" providerId="ADAL" clId="{18267E24-7D54-430C-A7F7-B90881833622}" dt="2023-10-23T17:35:35.307" v="335" actId="47"/>
        <pc:sldMkLst>
          <pc:docMk/>
          <pc:sldMk cId="626665226" sldId="1249"/>
        </pc:sldMkLst>
      </pc:sldChg>
      <pc:sldChg chg="addSp delSp modSp mod modNotesTx">
        <pc:chgData name="Winters, Amber" userId="389caf7d-7f00-408e-a4e9-0c8935e7778a" providerId="ADAL" clId="{18267E24-7D54-430C-A7F7-B90881833622}" dt="2023-10-25T13:59:39.014" v="10761" actId="20577"/>
        <pc:sldMkLst>
          <pc:docMk/>
          <pc:sldMk cId="1369306255" sldId="1249"/>
        </pc:sldMkLst>
        <pc:spChg chg="mod">
          <ac:chgData name="Winters, Amber" userId="389caf7d-7f00-408e-a4e9-0c8935e7778a" providerId="ADAL" clId="{18267E24-7D54-430C-A7F7-B90881833622}" dt="2023-10-25T13:59:39.014" v="10761" actId="20577"/>
          <ac:spMkLst>
            <pc:docMk/>
            <pc:sldMk cId="1369306255" sldId="1249"/>
            <ac:spMk id="4" creationId="{0C6EEEE4-6D16-4DD7-6DCE-565043A6E7E2}"/>
          </ac:spMkLst>
        </pc:spChg>
        <pc:spChg chg="mod">
          <ac:chgData name="Winters, Amber" userId="389caf7d-7f00-408e-a4e9-0c8935e7778a" providerId="ADAL" clId="{18267E24-7D54-430C-A7F7-B90881833622}" dt="2023-10-23T17:53:09.838" v="1146" actId="207"/>
          <ac:spMkLst>
            <pc:docMk/>
            <pc:sldMk cId="1369306255" sldId="1249"/>
            <ac:spMk id="10" creationId="{7E28F18A-85A8-36E6-B1A8-F343EE61F344}"/>
          </ac:spMkLst>
        </pc:spChg>
        <pc:picChg chg="add mod">
          <ac:chgData name="Winters, Amber" userId="389caf7d-7f00-408e-a4e9-0c8935e7778a" providerId="ADAL" clId="{18267E24-7D54-430C-A7F7-B90881833622}" dt="2023-10-23T17:40:45.966" v="359" actId="1038"/>
          <ac:picMkLst>
            <pc:docMk/>
            <pc:sldMk cId="1369306255" sldId="1249"/>
            <ac:picMk id="5" creationId="{598E6759-D236-0B22-9897-7F8113154ACE}"/>
          </ac:picMkLst>
        </pc:picChg>
        <pc:picChg chg="del">
          <ac:chgData name="Winters, Amber" userId="389caf7d-7f00-408e-a4e9-0c8935e7778a" providerId="ADAL" clId="{18267E24-7D54-430C-A7F7-B90881833622}" dt="2023-10-23T17:40:29.052" v="347" actId="478"/>
          <ac:picMkLst>
            <pc:docMk/>
            <pc:sldMk cId="1369306255" sldId="1249"/>
            <ac:picMk id="12" creationId="{794FDA4A-BC91-CFD7-AC37-132AF216EE96}"/>
          </ac:picMkLst>
        </pc:picChg>
      </pc:sldChg>
      <pc:sldChg chg="addSp delSp modSp mod modTransition modNotesTx">
        <pc:chgData name="Winters, Amber" userId="389caf7d-7f00-408e-a4e9-0c8935e7778a" providerId="ADAL" clId="{18267E24-7D54-430C-A7F7-B90881833622}" dt="2023-10-25T16:50:44.966" v="11742"/>
        <pc:sldMkLst>
          <pc:docMk/>
          <pc:sldMk cId="4016993395" sldId="1250"/>
        </pc:sldMkLst>
        <pc:spChg chg="add mod">
          <ac:chgData name="Winters, Amber" userId="389caf7d-7f00-408e-a4e9-0c8935e7778a" providerId="ADAL" clId="{18267E24-7D54-430C-A7F7-B90881833622}" dt="2023-10-23T17:47:36.795" v="585" actId="207"/>
          <ac:spMkLst>
            <pc:docMk/>
            <pc:sldMk cId="4016993395" sldId="1250"/>
            <ac:spMk id="2" creationId="{2E6DAEC4-7BE9-7FEE-2B52-33F2AA2ECAF3}"/>
          </ac:spMkLst>
        </pc:spChg>
        <pc:spChg chg="mod">
          <ac:chgData name="Winters, Amber" userId="389caf7d-7f00-408e-a4e9-0c8935e7778a" providerId="ADAL" clId="{18267E24-7D54-430C-A7F7-B90881833622}" dt="2023-10-25T13:59:28.740" v="10755" actId="20577"/>
          <ac:spMkLst>
            <pc:docMk/>
            <pc:sldMk cId="4016993395" sldId="1250"/>
            <ac:spMk id="4" creationId="{0C6EEEE4-6D16-4DD7-6DCE-565043A6E7E2}"/>
          </ac:spMkLst>
        </pc:spChg>
        <pc:spChg chg="del">
          <ac:chgData name="Winters, Amber" userId="389caf7d-7f00-408e-a4e9-0c8935e7778a" providerId="ADAL" clId="{18267E24-7D54-430C-A7F7-B90881833622}" dt="2023-10-23T17:41:38" v="360" actId="21"/>
          <ac:spMkLst>
            <pc:docMk/>
            <pc:sldMk cId="4016993395" sldId="1250"/>
            <ac:spMk id="10" creationId="{7E28F18A-85A8-36E6-B1A8-F343EE61F344}"/>
          </ac:spMkLst>
        </pc:spChg>
        <pc:picChg chg="del">
          <ac:chgData name="Winters, Amber" userId="389caf7d-7f00-408e-a4e9-0c8935e7778a" providerId="ADAL" clId="{18267E24-7D54-430C-A7F7-B90881833622}" dt="2023-10-23T17:41:39.341" v="361" actId="478"/>
          <ac:picMkLst>
            <pc:docMk/>
            <pc:sldMk cId="4016993395" sldId="1250"/>
            <ac:picMk id="12" creationId="{794FDA4A-BC91-CFD7-AC37-132AF216EE96}"/>
          </ac:picMkLst>
        </pc:picChg>
      </pc:sldChg>
      <pc:sldChg chg="addSp delSp modSp mod">
        <pc:chgData name="Winters, Amber" userId="389caf7d-7f00-408e-a4e9-0c8935e7778a" providerId="ADAL" clId="{18267E24-7D54-430C-A7F7-B90881833622}" dt="2023-10-25T13:59:43.339" v="10764" actId="20577"/>
        <pc:sldMkLst>
          <pc:docMk/>
          <pc:sldMk cId="2756009015" sldId="1251"/>
        </pc:sldMkLst>
        <pc:spChg chg="mod">
          <ac:chgData name="Winters, Amber" userId="389caf7d-7f00-408e-a4e9-0c8935e7778a" providerId="ADAL" clId="{18267E24-7D54-430C-A7F7-B90881833622}" dt="2023-10-25T13:59:43.339" v="10764" actId="20577"/>
          <ac:spMkLst>
            <pc:docMk/>
            <pc:sldMk cId="2756009015" sldId="1251"/>
            <ac:spMk id="4" creationId="{0C6EEEE4-6D16-4DD7-6DCE-565043A6E7E2}"/>
          </ac:spMkLst>
        </pc:spChg>
        <pc:spChg chg="mod">
          <ac:chgData name="Winters, Amber" userId="389caf7d-7f00-408e-a4e9-0c8935e7778a" providerId="ADAL" clId="{18267E24-7D54-430C-A7F7-B90881833622}" dt="2023-10-23T17:52:57.721" v="1145" actId="20577"/>
          <ac:spMkLst>
            <pc:docMk/>
            <pc:sldMk cId="2756009015" sldId="1251"/>
            <ac:spMk id="10" creationId="{7E28F18A-85A8-36E6-B1A8-F343EE61F344}"/>
          </ac:spMkLst>
        </pc:spChg>
        <pc:picChg chg="del">
          <ac:chgData name="Winters, Amber" userId="389caf7d-7f00-408e-a4e9-0c8935e7778a" providerId="ADAL" clId="{18267E24-7D54-430C-A7F7-B90881833622}" dt="2023-10-23T17:51:58.211" v="970" actId="478"/>
          <ac:picMkLst>
            <pc:docMk/>
            <pc:sldMk cId="2756009015" sldId="1251"/>
            <ac:picMk id="5" creationId="{598E6759-D236-0B22-9897-7F8113154ACE}"/>
          </ac:picMkLst>
        </pc:picChg>
        <pc:picChg chg="add mod">
          <ac:chgData name="Winters, Amber" userId="389caf7d-7f00-408e-a4e9-0c8935e7778a" providerId="ADAL" clId="{18267E24-7D54-430C-A7F7-B90881833622}" dt="2023-10-23T17:52:18.305" v="980" actId="1076"/>
          <ac:picMkLst>
            <pc:docMk/>
            <pc:sldMk cId="2756009015" sldId="1251"/>
            <ac:picMk id="6" creationId="{4E217D1B-D5AE-0FD5-2CD1-454134D52643}"/>
          </ac:picMkLst>
        </pc:picChg>
      </pc:sldChg>
      <pc:sldChg chg="addSp delSp modSp mod modNotesTx">
        <pc:chgData name="Winters, Amber" userId="389caf7d-7f00-408e-a4e9-0c8935e7778a" providerId="ADAL" clId="{18267E24-7D54-430C-A7F7-B90881833622}" dt="2023-10-25T13:59:48.491" v="10767" actId="20577"/>
        <pc:sldMkLst>
          <pc:docMk/>
          <pc:sldMk cId="3399894236" sldId="1252"/>
        </pc:sldMkLst>
        <pc:spChg chg="mod">
          <ac:chgData name="Winters, Amber" userId="389caf7d-7f00-408e-a4e9-0c8935e7778a" providerId="ADAL" clId="{18267E24-7D54-430C-A7F7-B90881833622}" dt="2023-10-25T13:59:48.491" v="10767" actId="20577"/>
          <ac:spMkLst>
            <pc:docMk/>
            <pc:sldMk cId="3399894236" sldId="1252"/>
            <ac:spMk id="4" creationId="{0C6EEEE4-6D16-4DD7-6DCE-565043A6E7E2}"/>
          </ac:spMkLst>
        </pc:spChg>
        <pc:spChg chg="mod">
          <ac:chgData name="Winters, Amber" userId="389caf7d-7f00-408e-a4e9-0c8935e7778a" providerId="ADAL" clId="{18267E24-7D54-430C-A7F7-B90881833622}" dt="2023-10-23T18:01:56.738" v="1445" actId="20577"/>
          <ac:spMkLst>
            <pc:docMk/>
            <pc:sldMk cId="3399894236" sldId="1252"/>
            <ac:spMk id="10" creationId="{7E28F18A-85A8-36E6-B1A8-F343EE61F344}"/>
          </ac:spMkLst>
        </pc:spChg>
        <pc:picChg chg="add del mod">
          <ac:chgData name="Winters, Amber" userId="389caf7d-7f00-408e-a4e9-0c8935e7778a" providerId="ADAL" clId="{18267E24-7D54-430C-A7F7-B90881833622}" dt="2023-10-23T17:53:31.713" v="1149" actId="478"/>
          <ac:picMkLst>
            <pc:docMk/>
            <pc:sldMk cId="3399894236" sldId="1252"/>
            <ac:picMk id="5" creationId="{25CC5026-0DBF-DE72-2298-456D3C852316}"/>
          </ac:picMkLst>
        </pc:picChg>
        <pc:picChg chg="del">
          <ac:chgData name="Winters, Amber" userId="389caf7d-7f00-408e-a4e9-0c8935e7778a" providerId="ADAL" clId="{18267E24-7D54-430C-A7F7-B90881833622}" dt="2023-10-23T17:53:22.955" v="1147" actId="478"/>
          <ac:picMkLst>
            <pc:docMk/>
            <pc:sldMk cId="3399894236" sldId="1252"/>
            <ac:picMk id="6" creationId="{4E217D1B-D5AE-0FD5-2CD1-454134D52643}"/>
          </ac:picMkLst>
        </pc:picChg>
        <pc:picChg chg="add mod">
          <ac:chgData name="Winters, Amber" userId="389caf7d-7f00-408e-a4e9-0c8935e7778a" providerId="ADAL" clId="{18267E24-7D54-430C-A7F7-B90881833622}" dt="2023-10-23T17:53:58.665" v="1162" actId="1036"/>
          <ac:picMkLst>
            <pc:docMk/>
            <pc:sldMk cId="3399894236" sldId="1252"/>
            <ac:picMk id="8" creationId="{DBC34A95-B897-23D3-4AD8-049D05C0E353}"/>
          </ac:picMkLst>
        </pc:picChg>
      </pc:sldChg>
      <pc:sldChg chg="addSp delSp modSp mod">
        <pc:chgData name="Winters, Amber" userId="389caf7d-7f00-408e-a4e9-0c8935e7778a" providerId="ADAL" clId="{18267E24-7D54-430C-A7F7-B90881833622}" dt="2023-10-25T16:27:05.963" v="10774" actId="1076"/>
        <pc:sldMkLst>
          <pc:docMk/>
          <pc:sldMk cId="1600029700" sldId="1253"/>
        </pc:sldMkLst>
        <pc:spChg chg="add mod">
          <ac:chgData name="Winters, Amber" userId="389caf7d-7f00-408e-a4e9-0c8935e7778a" providerId="ADAL" clId="{18267E24-7D54-430C-A7F7-B90881833622}" dt="2023-10-24T14:13:08.476" v="3661" actId="1076"/>
          <ac:spMkLst>
            <pc:docMk/>
            <pc:sldMk cId="1600029700" sldId="1253"/>
            <ac:spMk id="2" creationId="{5C6C8524-F3C3-931F-23A8-010BC7AC734B}"/>
          </ac:spMkLst>
        </pc:spChg>
        <pc:spChg chg="mod">
          <ac:chgData name="Winters, Amber" userId="389caf7d-7f00-408e-a4e9-0c8935e7778a" providerId="ADAL" clId="{18267E24-7D54-430C-A7F7-B90881833622}" dt="2023-10-23T18:52:32.671" v="2801" actId="20577"/>
          <ac:spMkLst>
            <pc:docMk/>
            <pc:sldMk cId="1600029700" sldId="1253"/>
            <ac:spMk id="4" creationId="{0C6EEEE4-6D16-4DD7-6DCE-565043A6E7E2}"/>
          </ac:spMkLst>
        </pc:spChg>
        <pc:spChg chg="add mod">
          <ac:chgData name="Winters, Amber" userId="389caf7d-7f00-408e-a4e9-0c8935e7778a" providerId="ADAL" clId="{18267E24-7D54-430C-A7F7-B90881833622}" dt="2023-10-24T14:13:19.150" v="3665" actId="1076"/>
          <ac:spMkLst>
            <pc:docMk/>
            <pc:sldMk cId="1600029700" sldId="1253"/>
            <ac:spMk id="6" creationId="{C3B491B8-D198-99CE-5F0B-65505E5E7BD1}"/>
          </ac:spMkLst>
        </pc:spChg>
        <pc:spChg chg="add mod">
          <ac:chgData name="Winters, Amber" userId="389caf7d-7f00-408e-a4e9-0c8935e7778a" providerId="ADAL" clId="{18267E24-7D54-430C-A7F7-B90881833622}" dt="2023-10-24T14:13:10.349" v="3662" actId="1076"/>
          <ac:spMkLst>
            <pc:docMk/>
            <pc:sldMk cId="1600029700" sldId="1253"/>
            <ac:spMk id="7" creationId="{9558AC05-94A0-9449-F475-79F8CDC335B1}"/>
          </ac:spMkLst>
        </pc:spChg>
        <pc:spChg chg="add mod">
          <ac:chgData name="Winters, Amber" userId="389caf7d-7f00-408e-a4e9-0c8935e7778a" providerId="ADAL" clId="{18267E24-7D54-430C-A7F7-B90881833622}" dt="2023-10-25T16:27:05.963" v="10774" actId="1076"/>
          <ac:spMkLst>
            <pc:docMk/>
            <pc:sldMk cId="1600029700" sldId="1253"/>
            <ac:spMk id="8" creationId="{7A70D1EF-7057-F520-BBBB-E468FAD73A5C}"/>
          </ac:spMkLst>
        </pc:spChg>
        <pc:spChg chg="del">
          <ac:chgData name="Winters, Amber" userId="389caf7d-7f00-408e-a4e9-0c8935e7778a" providerId="ADAL" clId="{18267E24-7D54-430C-A7F7-B90881833622}" dt="2023-10-23T18:57:49.255" v="2804" actId="478"/>
          <ac:spMkLst>
            <pc:docMk/>
            <pc:sldMk cId="1600029700" sldId="1253"/>
            <ac:spMk id="10" creationId="{7E28F18A-85A8-36E6-B1A8-F343EE61F344}"/>
          </ac:spMkLst>
        </pc:spChg>
        <pc:picChg chg="add mod">
          <ac:chgData name="Winters, Amber" userId="389caf7d-7f00-408e-a4e9-0c8935e7778a" providerId="ADAL" clId="{18267E24-7D54-430C-A7F7-B90881833622}" dt="2023-10-24T14:13:34.014" v="3668" actId="1076"/>
          <ac:picMkLst>
            <pc:docMk/>
            <pc:sldMk cId="1600029700" sldId="1253"/>
            <ac:picMk id="5" creationId="{176300CA-84CE-DD17-54C9-7601B319F299}"/>
          </ac:picMkLst>
        </pc:picChg>
        <pc:picChg chg="del">
          <ac:chgData name="Winters, Amber" userId="389caf7d-7f00-408e-a4e9-0c8935e7778a" providerId="ADAL" clId="{18267E24-7D54-430C-A7F7-B90881833622}" dt="2023-10-23T18:57:46.905" v="2803" actId="478"/>
          <ac:picMkLst>
            <pc:docMk/>
            <pc:sldMk cId="1600029700" sldId="1253"/>
            <ac:picMk id="8" creationId="{DBC34A95-B897-23D3-4AD8-049D05C0E353}"/>
          </ac:picMkLst>
        </pc:picChg>
        <pc:picChg chg="del">
          <ac:chgData name="Winters, Amber" userId="389caf7d-7f00-408e-a4e9-0c8935e7778a" providerId="ADAL" clId="{18267E24-7D54-430C-A7F7-B90881833622}" dt="2023-10-23T18:57:44.662" v="2802" actId="478"/>
          <ac:picMkLst>
            <pc:docMk/>
            <pc:sldMk cId="1600029700" sldId="1253"/>
            <ac:picMk id="14" creationId="{C2567C3D-0DA8-DBBA-2F04-7749FE99407F}"/>
          </ac:picMkLst>
        </pc:picChg>
      </pc:sldChg>
      <pc:sldChg chg="addSp delSp modSp del mod">
        <pc:chgData name="Winters, Amber" userId="389caf7d-7f00-408e-a4e9-0c8935e7778a" providerId="ADAL" clId="{18267E24-7D54-430C-A7F7-B90881833622}" dt="2023-10-23T18:40:39.647" v="2701" actId="47"/>
        <pc:sldMkLst>
          <pc:docMk/>
          <pc:sldMk cId="3200526104" sldId="1253"/>
        </pc:sldMkLst>
        <pc:spChg chg="del">
          <ac:chgData name="Winters, Amber" userId="389caf7d-7f00-408e-a4e9-0c8935e7778a" providerId="ADAL" clId="{18267E24-7D54-430C-A7F7-B90881833622}" dt="2023-10-23T18:34:18.870" v="2248" actId="478"/>
          <ac:spMkLst>
            <pc:docMk/>
            <pc:sldMk cId="3200526104" sldId="1253"/>
            <ac:spMk id="2" creationId="{E0B00416-F956-4ADD-7600-E01BB492B80C}"/>
          </ac:spMkLst>
        </pc:spChg>
        <pc:spChg chg="mod">
          <ac:chgData name="Winters, Amber" userId="389caf7d-7f00-408e-a4e9-0c8935e7778a" providerId="ADAL" clId="{18267E24-7D54-430C-A7F7-B90881833622}" dt="2023-10-23T18:34:15.777" v="2247" actId="20577"/>
          <ac:spMkLst>
            <pc:docMk/>
            <pc:sldMk cId="3200526104" sldId="1253"/>
            <ac:spMk id="3" creationId="{6DBD95D7-FC77-2071-7568-786802CD8D2A}"/>
          </ac:spMkLst>
        </pc:spChg>
        <pc:spChg chg="del">
          <ac:chgData name="Winters, Amber" userId="389caf7d-7f00-408e-a4e9-0c8935e7778a" providerId="ADAL" clId="{18267E24-7D54-430C-A7F7-B90881833622}" dt="2023-10-23T18:34:27.725" v="2255" actId="478"/>
          <ac:spMkLst>
            <pc:docMk/>
            <pc:sldMk cId="3200526104" sldId="1253"/>
            <ac:spMk id="5" creationId="{8199BAD3-A2F7-3E5D-BAB7-E386C8871E19}"/>
          </ac:spMkLst>
        </pc:spChg>
        <pc:spChg chg="add del mod">
          <ac:chgData name="Winters, Amber" userId="389caf7d-7f00-408e-a4e9-0c8935e7778a" providerId="ADAL" clId="{18267E24-7D54-430C-A7F7-B90881833622}" dt="2023-10-23T18:34:21.418" v="2249" actId="478"/>
          <ac:spMkLst>
            <pc:docMk/>
            <pc:sldMk cId="3200526104" sldId="1253"/>
            <ac:spMk id="8" creationId="{D0BBF0B9-C7F2-7C25-4E1C-C4AAD4130833}"/>
          </ac:spMkLst>
        </pc:spChg>
        <pc:spChg chg="del mod">
          <ac:chgData name="Winters, Amber" userId="389caf7d-7f00-408e-a4e9-0c8935e7778a" providerId="ADAL" clId="{18267E24-7D54-430C-A7F7-B90881833622}" dt="2023-10-23T18:34:23.484" v="2251" actId="478"/>
          <ac:spMkLst>
            <pc:docMk/>
            <pc:sldMk cId="3200526104" sldId="1253"/>
            <ac:spMk id="11" creationId="{554C6D05-7B72-0F28-3AB0-44E432EB2198}"/>
          </ac:spMkLst>
        </pc:spChg>
        <pc:spChg chg="del">
          <ac:chgData name="Winters, Amber" userId="389caf7d-7f00-408e-a4e9-0c8935e7778a" providerId="ADAL" clId="{18267E24-7D54-430C-A7F7-B90881833622}" dt="2023-10-23T18:34:28.888" v="2256" actId="478"/>
          <ac:spMkLst>
            <pc:docMk/>
            <pc:sldMk cId="3200526104" sldId="1253"/>
            <ac:spMk id="12" creationId="{000606D9-B407-63B1-4512-FC63F1910E9F}"/>
          </ac:spMkLst>
        </pc:spChg>
        <pc:spChg chg="add del mod">
          <ac:chgData name="Winters, Amber" userId="389caf7d-7f00-408e-a4e9-0c8935e7778a" providerId="ADAL" clId="{18267E24-7D54-430C-A7F7-B90881833622}" dt="2023-10-23T18:34:25.065" v="2253" actId="478"/>
          <ac:spMkLst>
            <pc:docMk/>
            <pc:sldMk cId="3200526104" sldId="1253"/>
            <ac:spMk id="13" creationId="{2C90A444-BFD3-FBF3-F7CC-4F8D50A3CCFC}"/>
          </ac:spMkLst>
        </pc:spChg>
        <pc:spChg chg="add del mod">
          <ac:chgData name="Winters, Amber" userId="389caf7d-7f00-408e-a4e9-0c8935e7778a" providerId="ADAL" clId="{18267E24-7D54-430C-A7F7-B90881833622}" dt="2023-10-23T18:34:30.033" v="2257" actId="478"/>
          <ac:spMkLst>
            <pc:docMk/>
            <pc:sldMk cId="3200526104" sldId="1253"/>
            <ac:spMk id="15" creationId="{C312E37C-0A25-1527-CB7F-5CAF85819B4B}"/>
          </ac:spMkLst>
        </pc:spChg>
        <pc:spChg chg="add del mod">
          <ac:chgData name="Winters, Amber" userId="389caf7d-7f00-408e-a4e9-0c8935e7778a" providerId="ADAL" clId="{18267E24-7D54-430C-A7F7-B90881833622}" dt="2023-10-23T18:34:30.915" v="2258" actId="478"/>
          <ac:spMkLst>
            <pc:docMk/>
            <pc:sldMk cId="3200526104" sldId="1253"/>
            <ac:spMk id="17" creationId="{DE14D298-F8AE-5127-9160-FC28984336B7}"/>
          </ac:spMkLst>
        </pc:spChg>
        <pc:spChg chg="add del mod">
          <ac:chgData name="Winters, Amber" userId="389caf7d-7f00-408e-a4e9-0c8935e7778a" providerId="ADAL" clId="{18267E24-7D54-430C-A7F7-B90881833622}" dt="2023-10-23T18:37:12.824" v="2422" actId="478"/>
          <ac:spMkLst>
            <pc:docMk/>
            <pc:sldMk cId="3200526104" sldId="1253"/>
            <ac:spMk id="18" creationId="{F948AEEA-09A3-E0AC-0442-51E85B67483E}"/>
          </ac:spMkLst>
        </pc:spChg>
        <pc:spChg chg="add del mod">
          <ac:chgData name="Winters, Amber" userId="389caf7d-7f00-408e-a4e9-0c8935e7778a" providerId="ADAL" clId="{18267E24-7D54-430C-A7F7-B90881833622}" dt="2023-10-23T18:37:12.824" v="2424"/>
          <ac:spMkLst>
            <pc:docMk/>
            <pc:sldMk cId="3200526104" sldId="1253"/>
            <ac:spMk id="19" creationId="{4D646F7F-BC83-432B-5089-D66C5910495C}"/>
          </ac:spMkLst>
        </pc:spChg>
        <pc:spChg chg="add mod">
          <ac:chgData name="Winters, Amber" userId="389caf7d-7f00-408e-a4e9-0c8935e7778a" providerId="ADAL" clId="{18267E24-7D54-430C-A7F7-B90881833622}" dt="2023-10-23T18:39:19.202" v="2580" actId="14100"/>
          <ac:spMkLst>
            <pc:docMk/>
            <pc:sldMk cId="3200526104" sldId="1253"/>
            <ac:spMk id="20" creationId="{CA7424ED-7FBC-F379-117D-DAC1691C9E76}"/>
          </ac:spMkLst>
        </pc:spChg>
        <pc:spChg chg="add mod">
          <ac:chgData name="Winters, Amber" userId="389caf7d-7f00-408e-a4e9-0c8935e7778a" providerId="ADAL" clId="{18267E24-7D54-430C-A7F7-B90881833622}" dt="2023-10-23T18:40:18.975" v="2700" actId="20577"/>
          <ac:spMkLst>
            <pc:docMk/>
            <pc:sldMk cId="3200526104" sldId="1253"/>
            <ac:spMk id="21" creationId="{7AAF6EB6-F7BA-A621-01F0-CACC95F93FBA}"/>
          </ac:spMkLst>
        </pc:spChg>
        <pc:picChg chg="del">
          <ac:chgData name="Winters, Amber" userId="389caf7d-7f00-408e-a4e9-0c8935e7778a" providerId="ADAL" clId="{18267E24-7D54-430C-A7F7-B90881833622}" dt="2023-10-23T18:34:24.020" v="2252" actId="478"/>
          <ac:picMkLst>
            <pc:docMk/>
            <pc:sldMk cId="3200526104" sldId="1253"/>
            <ac:picMk id="7" creationId="{01716EBB-2C84-51E0-4547-C5605D07922F}"/>
          </ac:picMkLst>
        </pc:picChg>
        <pc:picChg chg="del">
          <ac:chgData name="Winters, Amber" userId="389caf7d-7f00-408e-a4e9-0c8935e7778a" providerId="ADAL" clId="{18267E24-7D54-430C-A7F7-B90881833622}" dt="2023-10-23T18:34:25.766" v="2254" actId="478"/>
          <ac:picMkLst>
            <pc:docMk/>
            <pc:sldMk cId="3200526104" sldId="1253"/>
            <ac:picMk id="9" creationId="{1961FF6F-A88E-183F-1A99-9E3C168A9B53}"/>
          </ac:picMkLst>
        </pc:picChg>
      </pc:sldChg>
      <pc:sldChg chg="addSp delSp modSp mod">
        <pc:chgData name="Winters, Amber" userId="389caf7d-7f00-408e-a4e9-0c8935e7778a" providerId="ADAL" clId="{18267E24-7D54-430C-A7F7-B90881833622}" dt="2023-10-25T16:26:57.324" v="10773" actId="1076"/>
        <pc:sldMkLst>
          <pc:docMk/>
          <pc:sldMk cId="654550737" sldId="1254"/>
        </pc:sldMkLst>
        <pc:spChg chg="mod">
          <ac:chgData name="Winters, Amber" userId="389caf7d-7f00-408e-a4e9-0c8935e7778a" providerId="ADAL" clId="{18267E24-7D54-430C-A7F7-B90881833622}" dt="2023-10-24T14:14:04.143" v="3693" actId="20577"/>
          <ac:spMkLst>
            <pc:docMk/>
            <pc:sldMk cId="654550737" sldId="1254"/>
            <ac:spMk id="4" creationId="{0C6EEEE4-6D16-4DD7-6DCE-565043A6E7E2}"/>
          </ac:spMkLst>
        </pc:spChg>
        <pc:spChg chg="mod">
          <ac:chgData name="Winters, Amber" userId="389caf7d-7f00-408e-a4e9-0c8935e7778a" providerId="ADAL" clId="{18267E24-7D54-430C-A7F7-B90881833622}" dt="2023-10-24T14:23:34.872" v="4251" actId="1076"/>
          <ac:spMkLst>
            <pc:docMk/>
            <pc:sldMk cId="654550737" sldId="1254"/>
            <ac:spMk id="6" creationId="{C3B491B8-D198-99CE-5F0B-65505E5E7BD1}"/>
          </ac:spMkLst>
        </pc:spChg>
        <pc:spChg chg="mod">
          <ac:chgData name="Winters, Amber" userId="389caf7d-7f00-408e-a4e9-0c8935e7778a" providerId="ADAL" clId="{18267E24-7D54-430C-A7F7-B90881833622}" dt="2023-10-24T14:23:30.063" v="4249" actId="20577"/>
          <ac:spMkLst>
            <pc:docMk/>
            <pc:sldMk cId="654550737" sldId="1254"/>
            <ac:spMk id="7" creationId="{9558AC05-94A0-9449-F475-79F8CDC335B1}"/>
          </ac:spMkLst>
        </pc:spChg>
        <pc:spChg chg="mod">
          <ac:chgData name="Winters, Amber" userId="389caf7d-7f00-408e-a4e9-0c8935e7778a" providerId="ADAL" clId="{18267E24-7D54-430C-A7F7-B90881833622}" dt="2023-10-25T16:26:57.324" v="10773" actId="1076"/>
          <ac:spMkLst>
            <pc:docMk/>
            <pc:sldMk cId="654550737" sldId="1254"/>
            <ac:spMk id="8" creationId="{7A70D1EF-7057-F520-BBBB-E468FAD73A5C}"/>
          </ac:spMkLst>
        </pc:spChg>
        <pc:picChg chg="del">
          <ac:chgData name="Winters, Amber" userId="389caf7d-7f00-408e-a4e9-0c8935e7778a" providerId="ADAL" clId="{18267E24-7D54-430C-A7F7-B90881833622}" dt="2023-10-24T14:20:08.931" v="3705" actId="478"/>
          <ac:picMkLst>
            <pc:docMk/>
            <pc:sldMk cId="654550737" sldId="1254"/>
            <ac:picMk id="5" creationId="{176300CA-84CE-DD17-54C9-7601B319F299}"/>
          </ac:picMkLst>
        </pc:picChg>
        <pc:picChg chg="add mod ord modCrop">
          <ac:chgData name="Winters, Amber" userId="389caf7d-7f00-408e-a4e9-0c8935e7778a" providerId="ADAL" clId="{18267E24-7D54-430C-A7F7-B90881833622}" dt="2023-10-24T14:20:07.552" v="3704" actId="167"/>
          <ac:picMkLst>
            <pc:docMk/>
            <pc:sldMk cId="654550737" sldId="1254"/>
            <ac:picMk id="10" creationId="{857B19C9-8D17-3F60-76EE-A7979A5181D2}"/>
          </ac:picMkLst>
        </pc:picChg>
      </pc:sldChg>
      <pc:sldChg chg="addSp delSp modSp mod">
        <pc:chgData name="Winters, Amber" userId="389caf7d-7f00-408e-a4e9-0c8935e7778a" providerId="ADAL" clId="{18267E24-7D54-430C-A7F7-B90881833622}" dt="2023-10-25T16:26:52.038" v="10772" actId="1076"/>
        <pc:sldMkLst>
          <pc:docMk/>
          <pc:sldMk cId="934490464" sldId="1255"/>
        </pc:sldMkLst>
        <pc:spChg chg="mod">
          <ac:chgData name="Winters, Amber" userId="389caf7d-7f00-408e-a4e9-0c8935e7778a" providerId="ADAL" clId="{18267E24-7D54-430C-A7F7-B90881833622}" dt="2023-10-24T14:31:41.879" v="4795" actId="1076"/>
          <ac:spMkLst>
            <pc:docMk/>
            <pc:sldMk cId="934490464" sldId="1255"/>
            <ac:spMk id="2" creationId="{5C6C8524-F3C3-931F-23A8-010BC7AC734B}"/>
          </ac:spMkLst>
        </pc:spChg>
        <pc:spChg chg="mod">
          <ac:chgData name="Winters, Amber" userId="389caf7d-7f00-408e-a4e9-0c8935e7778a" providerId="ADAL" clId="{18267E24-7D54-430C-A7F7-B90881833622}" dt="2023-10-24T14:24:35.049" v="4275" actId="20577"/>
          <ac:spMkLst>
            <pc:docMk/>
            <pc:sldMk cId="934490464" sldId="1255"/>
            <ac:spMk id="4" creationId="{0C6EEEE4-6D16-4DD7-6DCE-565043A6E7E2}"/>
          </ac:spMkLst>
        </pc:spChg>
        <pc:spChg chg="mod">
          <ac:chgData name="Winters, Amber" userId="389caf7d-7f00-408e-a4e9-0c8935e7778a" providerId="ADAL" clId="{18267E24-7D54-430C-A7F7-B90881833622}" dt="2023-10-24T14:31:54.297" v="4798" actId="1076"/>
          <ac:spMkLst>
            <pc:docMk/>
            <pc:sldMk cId="934490464" sldId="1255"/>
            <ac:spMk id="6" creationId="{C3B491B8-D198-99CE-5F0B-65505E5E7BD1}"/>
          </ac:spMkLst>
        </pc:spChg>
        <pc:spChg chg="mod">
          <ac:chgData name="Winters, Amber" userId="389caf7d-7f00-408e-a4e9-0c8935e7778a" providerId="ADAL" clId="{18267E24-7D54-430C-A7F7-B90881833622}" dt="2023-10-24T14:31:43.569" v="4796" actId="1076"/>
          <ac:spMkLst>
            <pc:docMk/>
            <pc:sldMk cId="934490464" sldId="1255"/>
            <ac:spMk id="7" creationId="{9558AC05-94A0-9449-F475-79F8CDC335B1}"/>
          </ac:spMkLst>
        </pc:spChg>
        <pc:spChg chg="mod">
          <ac:chgData name="Winters, Amber" userId="389caf7d-7f00-408e-a4e9-0c8935e7778a" providerId="ADAL" clId="{18267E24-7D54-430C-A7F7-B90881833622}" dt="2023-10-25T16:26:52.038" v="10772" actId="1076"/>
          <ac:spMkLst>
            <pc:docMk/>
            <pc:sldMk cId="934490464" sldId="1255"/>
            <ac:spMk id="8" creationId="{7A70D1EF-7057-F520-BBBB-E468FAD73A5C}"/>
          </ac:spMkLst>
        </pc:spChg>
        <pc:picChg chg="add mod ord modCrop">
          <ac:chgData name="Winters, Amber" userId="389caf7d-7f00-408e-a4e9-0c8935e7778a" providerId="ADAL" clId="{18267E24-7D54-430C-A7F7-B90881833622}" dt="2023-10-24T14:26:03.491" v="4285" actId="167"/>
          <ac:picMkLst>
            <pc:docMk/>
            <pc:sldMk cId="934490464" sldId="1255"/>
            <ac:picMk id="9" creationId="{23C14739-E455-61C7-14DB-ADBD05CB4BF8}"/>
          </ac:picMkLst>
        </pc:picChg>
        <pc:picChg chg="del">
          <ac:chgData name="Winters, Amber" userId="389caf7d-7f00-408e-a4e9-0c8935e7778a" providerId="ADAL" clId="{18267E24-7D54-430C-A7F7-B90881833622}" dt="2023-10-24T14:26:05.073" v="4286" actId="478"/>
          <ac:picMkLst>
            <pc:docMk/>
            <pc:sldMk cId="934490464" sldId="1255"/>
            <ac:picMk id="10" creationId="{857B19C9-8D17-3F60-76EE-A7979A5181D2}"/>
          </ac:picMkLst>
        </pc:picChg>
      </pc:sldChg>
      <pc:sldChg chg="addSp delSp modSp mod">
        <pc:chgData name="Winters, Amber" userId="389caf7d-7f00-408e-a4e9-0c8935e7778a" providerId="ADAL" clId="{18267E24-7D54-430C-A7F7-B90881833622}" dt="2023-10-25T16:26:46.166" v="10771" actId="1076"/>
        <pc:sldMkLst>
          <pc:docMk/>
          <pc:sldMk cId="3383190163" sldId="1256"/>
        </pc:sldMkLst>
        <pc:spChg chg="mod">
          <ac:chgData name="Winters, Amber" userId="389caf7d-7f00-408e-a4e9-0c8935e7778a" providerId="ADAL" clId="{18267E24-7D54-430C-A7F7-B90881833622}" dt="2023-10-24T18:13:27.670" v="4813" actId="20577"/>
          <ac:spMkLst>
            <pc:docMk/>
            <pc:sldMk cId="3383190163" sldId="1256"/>
            <ac:spMk id="4" creationId="{0C6EEEE4-6D16-4DD7-6DCE-565043A6E7E2}"/>
          </ac:spMkLst>
        </pc:spChg>
        <pc:spChg chg="mod">
          <ac:chgData name="Winters, Amber" userId="389caf7d-7f00-408e-a4e9-0c8935e7778a" providerId="ADAL" clId="{18267E24-7D54-430C-A7F7-B90881833622}" dt="2023-10-24T18:18:04.664" v="5275" actId="20577"/>
          <ac:spMkLst>
            <pc:docMk/>
            <pc:sldMk cId="3383190163" sldId="1256"/>
            <ac:spMk id="7" creationId="{9558AC05-94A0-9449-F475-79F8CDC335B1}"/>
          </ac:spMkLst>
        </pc:spChg>
        <pc:spChg chg="mod">
          <ac:chgData name="Winters, Amber" userId="389caf7d-7f00-408e-a4e9-0c8935e7778a" providerId="ADAL" clId="{18267E24-7D54-430C-A7F7-B90881833622}" dt="2023-10-25T16:26:46.166" v="10771" actId="1076"/>
          <ac:spMkLst>
            <pc:docMk/>
            <pc:sldMk cId="3383190163" sldId="1256"/>
            <ac:spMk id="8" creationId="{7A70D1EF-7057-F520-BBBB-E468FAD73A5C}"/>
          </ac:spMkLst>
        </pc:spChg>
        <pc:picChg chg="del">
          <ac:chgData name="Winters, Amber" userId="389caf7d-7f00-408e-a4e9-0c8935e7778a" providerId="ADAL" clId="{18267E24-7D54-430C-A7F7-B90881833622}" dt="2023-10-24T18:15:38.699" v="4825" actId="478"/>
          <ac:picMkLst>
            <pc:docMk/>
            <pc:sldMk cId="3383190163" sldId="1256"/>
            <ac:picMk id="9" creationId="{23C14739-E455-61C7-14DB-ADBD05CB4BF8}"/>
          </ac:picMkLst>
        </pc:picChg>
        <pc:picChg chg="add mod ord modCrop">
          <ac:chgData name="Winters, Amber" userId="389caf7d-7f00-408e-a4e9-0c8935e7778a" providerId="ADAL" clId="{18267E24-7D54-430C-A7F7-B90881833622}" dt="2023-10-24T18:15:36.630" v="4824" actId="167"/>
          <ac:picMkLst>
            <pc:docMk/>
            <pc:sldMk cId="3383190163" sldId="1256"/>
            <ac:picMk id="10" creationId="{3DD424B5-5262-F212-142E-BC3CF9CCAB60}"/>
          </ac:picMkLst>
        </pc:picChg>
      </pc:sldChg>
      <pc:sldChg chg="addSp delSp modSp mod">
        <pc:chgData name="Winters, Amber" userId="389caf7d-7f00-408e-a4e9-0c8935e7778a" providerId="ADAL" clId="{18267E24-7D54-430C-A7F7-B90881833622}" dt="2023-10-25T16:26:38.925" v="10770" actId="1036"/>
        <pc:sldMkLst>
          <pc:docMk/>
          <pc:sldMk cId="1085267451" sldId="1257"/>
        </pc:sldMkLst>
        <pc:spChg chg="mod">
          <ac:chgData name="Winters, Amber" userId="389caf7d-7f00-408e-a4e9-0c8935e7778a" providerId="ADAL" clId="{18267E24-7D54-430C-A7F7-B90881833622}" dt="2023-10-24T18:20:08.859" v="5679" actId="20577"/>
          <ac:spMkLst>
            <pc:docMk/>
            <pc:sldMk cId="1085267451" sldId="1257"/>
            <ac:spMk id="4" creationId="{0C6EEEE4-6D16-4DD7-6DCE-565043A6E7E2}"/>
          </ac:spMkLst>
        </pc:spChg>
        <pc:spChg chg="mod">
          <ac:chgData name="Winters, Amber" userId="389caf7d-7f00-408e-a4e9-0c8935e7778a" providerId="ADAL" clId="{18267E24-7D54-430C-A7F7-B90881833622}" dt="2023-10-24T18:22:45.861" v="6010" actId="20577"/>
          <ac:spMkLst>
            <pc:docMk/>
            <pc:sldMk cId="1085267451" sldId="1257"/>
            <ac:spMk id="7" creationId="{9558AC05-94A0-9449-F475-79F8CDC335B1}"/>
          </ac:spMkLst>
        </pc:spChg>
        <pc:spChg chg="mod">
          <ac:chgData name="Winters, Amber" userId="389caf7d-7f00-408e-a4e9-0c8935e7778a" providerId="ADAL" clId="{18267E24-7D54-430C-A7F7-B90881833622}" dt="2023-10-25T16:26:38.925" v="10770" actId="1036"/>
          <ac:spMkLst>
            <pc:docMk/>
            <pc:sldMk cId="1085267451" sldId="1257"/>
            <ac:spMk id="8" creationId="{7A70D1EF-7057-F520-BBBB-E468FAD73A5C}"/>
          </ac:spMkLst>
        </pc:spChg>
        <pc:picChg chg="add mod ord modCrop">
          <ac:chgData name="Winters, Amber" userId="389caf7d-7f00-408e-a4e9-0c8935e7778a" providerId="ADAL" clId="{18267E24-7D54-430C-A7F7-B90881833622}" dt="2023-10-24T18:21:11.378" v="5690" actId="167"/>
          <ac:picMkLst>
            <pc:docMk/>
            <pc:sldMk cId="1085267451" sldId="1257"/>
            <ac:picMk id="9" creationId="{C9D290BA-4335-B992-58E9-ED6AD5BCCFE5}"/>
          </ac:picMkLst>
        </pc:picChg>
        <pc:picChg chg="del">
          <ac:chgData name="Winters, Amber" userId="389caf7d-7f00-408e-a4e9-0c8935e7778a" providerId="ADAL" clId="{18267E24-7D54-430C-A7F7-B90881833622}" dt="2023-10-24T18:21:12.674" v="5691" actId="478"/>
          <ac:picMkLst>
            <pc:docMk/>
            <pc:sldMk cId="1085267451" sldId="1257"/>
            <ac:picMk id="10" creationId="{3DD424B5-5262-F212-142E-BC3CF9CCAB60}"/>
          </ac:picMkLst>
        </pc:picChg>
      </pc:sldChg>
      <pc:sldChg chg="addSp delSp modSp mod modNotesTx">
        <pc:chgData name="Winters, Amber" userId="389caf7d-7f00-408e-a4e9-0c8935e7778a" providerId="ADAL" clId="{18267E24-7D54-430C-A7F7-B90881833622}" dt="2023-10-25T16:47:46.473" v="11353" actId="20577"/>
        <pc:sldMkLst>
          <pc:docMk/>
          <pc:sldMk cId="2495191207" sldId="1258"/>
        </pc:sldMkLst>
        <pc:spChg chg="del">
          <ac:chgData name="Winters, Amber" userId="389caf7d-7f00-408e-a4e9-0c8935e7778a" providerId="ADAL" clId="{18267E24-7D54-430C-A7F7-B90881833622}" dt="2023-10-24T18:52:49.913" v="6266" actId="478"/>
          <ac:spMkLst>
            <pc:docMk/>
            <pc:sldMk cId="2495191207" sldId="1258"/>
            <ac:spMk id="2" creationId="{5C6C8524-F3C3-931F-23A8-010BC7AC734B}"/>
          </ac:spMkLst>
        </pc:spChg>
        <pc:spChg chg="mod">
          <ac:chgData name="Winters, Amber" userId="389caf7d-7f00-408e-a4e9-0c8935e7778a" providerId="ADAL" clId="{18267E24-7D54-430C-A7F7-B90881833622}" dt="2023-10-24T18:53:02.672" v="6281" actId="20577"/>
          <ac:spMkLst>
            <pc:docMk/>
            <pc:sldMk cId="2495191207" sldId="1258"/>
            <ac:spMk id="4" creationId="{0C6EEEE4-6D16-4DD7-6DCE-565043A6E7E2}"/>
          </ac:spMkLst>
        </pc:spChg>
        <pc:spChg chg="del">
          <ac:chgData name="Winters, Amber" userId="389caf7d-7f00-408e-a4e9-0c8935e7778a" providerId="ADAL" clId="{18267E24-7D54-430C-A7F7-B90881833622}" dt="2023-10-24T18:52:51.156" v="6267" actId="478"/>
          <ac:spMkLst>
            <pc:docMk/>
            <pc:sldMk cId="2495191207" sldId="1258"/>
            <ac:spMk id="6" creationId="{C3B491B8-D198-99CE-5F0B-65505E5E7BD1}"/>
          </ac:spMkLst>
        </pc:spChg>
        <pc:spChg chg="del">
          <ac:chgData name="Winters, Amber" userId="389caf7d-7f00-408e-a4e9-0c8935e7778a" providerId="ADAL" clId="{18267E24-7D54-430C-A7F7-B90881833622}" dt="2023-10-24T18:52:48.347" v="6265" actId="478"/>
          <ac:spMkLst>
            <pc:docMk/>
            <pc:sldMk cId="2495191207" sldId="1258"/>
            <ac:spMk id="7" creationId="{9558AC05-94A0-9449-F475-79F8CDC335B1}"/>
          </ac:spMkLst>
        </pc:spChg>
        <pc:spChg chg="del">
          <ac:chgData name="Winters, Amber" userId="389caf7d-7f00-408e-a4e9-0c8935e7778a" providerId="ADAL" clId="{18267E24-7D54-430C-A7F7-B90881833622}" dt="2023-10-24T18:52:51.950" v="6268" actId="478"/>
          <ac:spMkLst>
            <pc:docMk/>
            <pc:sldMk cId="2495191207" sldId="1258"/>
            <ac:spMk id="8" creationId="{7A70D1EF-7057-F520-BBBB-E468FAD73A5C}"/>
          </ac:spMkLst>
        </pc:spChg>
        <pc:spChg chg="add mod">
          <ac:chgData name="Winters, Amber" userId="389caf7d-7f00-408e-a4e9-0c8935e7778a" providerId="ADAL" clId="{18267E24-7D54-430C-A7F7-B90881833622}" dt="2023-10-24T18:56:50.412" v="6330" actId="1076"/>
          <ac:spMkLst>
            <pc:docMk/>
            <pc:sldMk cId="2495191207" sldId="1258"/>
            <ac:spMk id="15" creationId="{7A81FAF7-3C55-54A3-4027-84BBFA43054B}"/>
          </ac:spMkLst>
        </pc:spChg>
        <pc:spChg chg="add mod">
          <ac:chgData name="Winters, Amber" userId="389caf7d-7f00-408e-a4e9-0c8935e7778a" providerId="ADAL" clId="{18267E24-7D54-430C-A7F7-B90881833622}" dt="2023-10-24T18:58:43.985" v="6522" actId="1076"/>
          <ac:spMkLst>
            <pc:docMk/>
            <pc:sldMk cId="2495191207" sldId="1258"/>
            <ac:spMk id="18" creationId="{DC017299-54B6-F414-9E97-DB1990673EBB}"/>
          </ac:spMkLst>
        </pc:spChg>
        <pc:picChg chg="del">
          <ac:chgData name="Winters, Amber" userId="389caf7d-7f00-408e-a4e9-0c8935e7778a" providerId="ADAL" clId="{18267E24-7D54-430C-A7F7-B90881833622}" dt="2023-10-24T18:52:46.934" v="6264" actId="478"/>
          <ac:picMkLst>
            <pc:docMk/>
            <pc:sldMk cId="2495191207" sldId="1258"/>
            <ac:picMk id="9" creationId="{C9D290BA-4335-B992-58E9-ED6AD5BCCFE5}"/>
          </ac:picMkLst>
        </pc:picChg>
        <pc:picChg chg="add del mod">
          <ac:chgData name="Winters, Amber" userId="389caf7d-7f00-408e-a4e9-0c8935e7778a" providerId="ADAL" clId="{18267E24-7D54-430C-A7F7-B90881833622}" dt="2023-10-24T18:53:17.931" v="6286" actId="478"/>
          <ac:picMkLst>
            <pc:docMk/>
            <pc:sldMk cId="2495191207" sldId="1258"/>
            <ac:picMk id="10" creationId="{442D7ACE-B9D7-1338-33FB-236258C4DBBE}"/>
          </ac:picMkLst>
        </pc:picChg>
        <pc:picChg chg="add mod">
          <ac:chgData name="Winters, Amber" userId="389caf7d-7f00-408e-a4e9-0c8935e7778a" providerId="ADAL" clId="{18267E24-7D54-430C-A7F7-B90881833622}" dt="2023-10-24T18:53:51.177" v="6288" actId="1076"/>
          <ac:picMkLst>
            <pc:docMk/>
            <pc:sldMk cId="2495191207" sldId="1258"/>
            <ac:picMk id="12" creationId="{10304AE1-6B9F-EBDE-865D-92509A178EC4}"/>
          </ac:picMkLst>
        </pc:picChg>
        <pc:picChg chg="add mod modCrop">
          <ac:chgData name="Winters, Amber" userId="389caf7d-7f00-408e-a4e9-0c8935e7778a" providerId="ADAL" clId="{18267E24-7D54-430C-A7F7-B90881833622}" dt="2023-10-24T18:56:06.109" v="6305" actId="732"/>
          <ac:picMkLst>
            <pc:docMk/>
            <pc:sldMk cId="2495191207" sldId="1258"/>
            <ac:picMk id="14" creationId="{432D371D-E914-564E-1157-5C0AAB5DB410}"/>
          </ac:picMkLst>
        </pc:picChg>
        <pc:cxnChg chg="add mod">
          <ac:chgData name="Winters, Amber" userId="389caf7d-7f00-408e-a4e9-0c8935e7778a" providerId="ADAL" clId="{18267E24-7D54-430C-A7F7-B90881833622}" dt="2023-10-24T18:57:33.949" v="6334" actId="1582"/>
          <ac:cxnSpMkLst>
            <pc:docMk/>
            <pc:sldMk cId="2495191207" sldId="1258"/>
            <ac:cxnSpMk id="17" creationId="{55DD7413-FEB5-F23E-280B-5945D6802F7B}"/>
          </ac:cxnSpMkLst>
        </pc:cxnChg>
      </pc:sldChg>
      <pc:sldChg chg="addSp delSp modSp mod">
        <pc:chgData name="Winters, Amber" userId="389caf7d-7f00-408e-a4e9-0c8935e7778a" providerId="ADAL" clId="{18267E24-7D54-430C-A7F7-B90881833622}" dt="2023-10-24T19:01:01.356" v="6709" actId="478"/>
        <pc:sldMkLst>
          <pc:docMk/>
          <pc:sldMk cId="1313651144" sldId="1259"/>
        </pc:sldMkLst>
        <pc:spChg chg="mod">
          <ac:chgData name="Winters, Amber" userId="389caf7d-7f00-408e-a4e9-0c8935e7778a" providerId="ADAL" clId="{18267E24-7D54-430C-A7F7-B90881833622}" dt="2023-10-24T19:00:19.569" v="6566" actId="20577"/>
          <ac:spMkLst>
            <pc:docMk/>
            <pc:sldMk cId="1313651144" sldId="1259"/>
            <ac:spMk id="11" creationId="{9421858B-7D38-1AB7-EFB4-DFC8CB4977DF}"/>
          </ac:spMkLst>
        </pc:spChg>
        <pc:spChg chg="mod">
          <ac:chgData name="Winters, Amber" userId="389caf7d-7f00-408e-a4e9-0c8935e7778a" providerId="ADAL" clId="{18267E24-7D54-430C-A7F7-B90881833622}" dt="2023-10-24T19:00:01.441" v="6546" actId="164"/>
          <ac:spMkLst>
            <pc:docMk/>
            <pc:sldMk cId="1313651144" sldId="1259"/>
            <ac:spMk id="15" creationId="{7A81FAF7-3C55-54A3-4027-84BBFA43054B}"/>
          </ac:spMkLst>
        </pc:spChg>
        <pc:spChg chg="mod">
          <ac:chgData name="Winters, Amber" userId="389caf7d-7f00-408e-a4e9-0c8935e7778a" providerId="ADAL" clId="{18267E24-7D54-430C-A7F7-B90881833622}" dt="2023-10-24T19:00:50.626" v="6706" actId="20577"/>
          <ac:spMkLst>
            <pc:docMk/>
            <pc:sldMk cId="1313651144" sldId="1259"/>
            <ac:spMk id="16" creationId="{31B1C465-D27A-CB1B-0CCA-E3A51C07AC6F}"/>
          </ac:spMkLst>
        </pc:spChg>
        <pc:spChg chg="mod">
          <ac:chgData name="Winters, Amber" userId="389caf7d-7f00-408e-a4e9-0c8935e7778a" providerId="ADAL" clId="{18267E24-7D54-430C-A7F7-B90881833622}" dt="2023-10-24T19:00:01.441" v="6546" actId="164"/>
          <ac:spMkLst>
            <pc:docMk/>
            <pc:sldMk cId="1313651144" sldId="1259"/>
            <ac:spMk id="18" creationId="{DC017299-54B6-F414-9E97-DB1990673EBB}"/>
          </ac:spMkLst>
        </pc:spChg>
        <pc:spChg chg="mod">
          <ac:chgData name="Winters, Amber" userId="389caf7d-7f00-408e-a4e9-0c8935e7778a" providerId="ADAL" clId="{18267E24-7D54-430C-A7F7-B90881833622}" dt="2023-10-24T19:00:58.357" v="6707"/>
          <ac:spMkLst>
            <pc:docMk/>
            <pc:sldMk cId="1313651144" sldId="1259"/>
            <ac:spMk id="20" creationId="{81AF1195-D806-0968-626F-1F4FCEA2797B}"/>
          </ac:spMkLst>
        </pc:spChg>
        <pc:spChg chg="mod">
          <ac:chgData name="Winters, Amber" userId="389caf7d-7f00-408e-a4e9-0c8935e7778a" providerId="ADAL" clId="{18267E24-7D54-430C-A7F7-B90881833622}" dt="2023-10-24T19:00:58.357" v="6707"/>
          <ac:spMkLst>
            <pc:docMk/>
            <pc:sldMk cId="1313651144" sldId="1259"/>
            <ac:spMk id="22" creationId="{03E68C07-9766-D4A0-96D3-DCCA5BB20456}"/>
          </ac:spMkLst>
        </pc:spChg>
        <pc:grpChg chg="add mod">
          <ac:chgData name="Winters, Amber" userId="389caf7d-7f00-408e-a4e9-0c8935e7778a" providerId="ADAL" clId="{18267E24-7D54-430C-A7F7-B90881833622}" dt="2023-10-24T18:59:47.733" v="6545" actId="164"/>
          <ac:grpSpMkLst>
            <pc:docMk/>
            <pc:sldMk cId="1313651144" sldId="1259"/>
            <ac:grpSpMk id="8" creationId="{EBDE17F0-5F30-F4A3-87AE-E747607C803A}"/>
          </ac:grpSpMkLst>
        </pc:grpChg>
        <pc:grpChg chg="add mod">
          <ac:chgData name="Winters, Amber" userId="389caf7d-7f00-408e-a4e9-0c8935e7778a" providerId="ADAL" clId="{18267E24-7D54-430C-A7F7-B90881833622}" dt="2023-10-24T19:00:01.441" v="6546" actId="164"/>
          <ac:grpSpMkLst>
            <pc:docMk/>
            <pc:sldMk cId="1313651144" sldId="1259"/>
            <ac:grpSpMk id="9" creationId="{327DD0BE-B2C3-DC3B-79F4-82E4C1D132B5}"/>
          </ac:grpSpMkLst>
        </pc:grpChg>
        <pc:grpChg chg="add mod">
          <ac:chgData name="Winters, Amber" userId="389caf7d-7f00-408e-a4e9-0c8935e7778a" providerId="ADAL" clId="{18267E24-7D54-430C-A7F7-B90881833622}" dt="2023-10-24T19:00:13.893" v="6550" actId="1076"/>
          <ac:grpSpMkLst>
            <pc:docMk/>
            <pc:sldMk cId="1313651144" sldId="1259"/>
            <ac:grpSpMk id="10" creationId="{86564E78-D3A7-3A36-12C6-C3315BC8627E}"/>
          </ac:grpSpMkLst>
        </pc:grpChg>
        <pc:grpChg chg="add del mod">
          <ac:chgData name="Winters, Amber" userId="389caf7d-7f00-408e-a4e9-0c8935e7778a" providerId="ADAL" clId="{18267E24-7D54-430C-A7F7-B90881833622}" dt="2023-10-24T19:01:01.356" v="6709" actId="478"/>
          <ac:grpSpMkLst>
            <pc:docMk/>
            <pc:sldMk cId="1313651144" sldId="1259"/>
            <ac:grpSpMk id="19" creationId="{3E25B6B5-AB14-C3F6-FD09-42B44D28312C}"/>
          </ac:grpSpMkLst>
        </pc:grpChg>
        <pc:picChg chg="add mod">
          <ac:chgData name="Winters, Amber" userId="389caf7d-7f00-408e-a4e9-0c8935e7778a" providerId="ADAL" clId="{18267E24-7D54-430C-A7F7-B90881833622}" dt="2023-10-24T18:59:47.733" v="6545" actId="164"/>
          <ac:picMkLst>
            <pc:docMk/>
            <pc:sldMk cId="1313651144" sldId="1259"/>
            <ac:picMk id="5" creationId="{0014958D-61C9-8EC3-4AE5-9CB741BB0172}"/>
          </ac:picMkLst>
        </pc:picChg>
        <pc:picChg chg="add mod">
          <ac:chgData name="Winters, Amber" userId="389caf7d-7f00-408e-a4e9-0c8935e7778a" providerId="ADAL" clId="{18267E24-7D54-430C-A7F7-B90881833622}" dt="2023-10-24T18:59:47.733" v="6545" actId="164"/>
          <ac:picMkLst>
            <pc:docMk/>
            <pc:sldMk cId="1313651144" sldId="1259"/>
            <ac:picMk id="7" creationId="{E2EB8527-B88C-518B-CBCF-0250B2487436}"/>
          </ac:picMkLst>
        </pc:picChg>
        <pc:picChg chg="del">
          <ac:chgData name="Winters, Amber" userId="389caf7d-7f00-408e-a4e9-0c8935e7778a" providerId="ADAL" clId="{18267E24-7D54-430C-A7F7-B90881833622}" dt="2023-10-24T18:59:01.524" v="6523" actId="478"/>
          <ac:picMkLst>
            <pc:docMk/>
            <pc:sldMk cId="1313651144" sldId="1259"/>
            <ac:picMk id="14" creationId="{432D371D-E914-564E-1157-5C0AAB5DB410}"/>
          </ac:picMkLst>
        </pc:picChg>
        <pc:cxnChg chg="mod">
          <ac:chgData name="Winters, Amber" userId="389caf7d-7f00-408e-a4e9-0c8935e7778a" providerId="ADAL" clId="{18267E24-7D54-430C-A7F7-B90881833622}" dt="2023-10-24T19:00:10.796" v="6549"/>
          <ac:cxnSpMkLst>
            <pc:docMk/>
            <pc:sldMk cId="1313651144" sldId="1259"/>
            <ac:cxnSpMk id="13" creationId="{285429AB-13F2-B4DD-2463-D5C0B867C60B}"/>
          </ac:cxnSpMkLst>
        </pc:cxnChg>
        <pc:cxnChg chg="mod">
          <ac:chgData name="Winters, Amber" userId="389caf7d-7f00-408e-a4e9-0c8935e7778a" providerId="ADAL" clId="{18267E24-7D54-430C-A7F7-B90881833622}" dt="2023-10-24T19:00:01.441" v="6546" actId="164"/>
          <ac:cxnSpMkLst>
            <pc:docMk/>
            <pc:sldMk cId="1313651144" sldId="1259"/>
            <ac:cxnSpMk id="17" creationId="{55DD7413-FEB5-F23E-280B-5945D6802F7B}"/>
          </ac:cxnSpMkLst>
        </pc:cxnChg>
        <pc:cxnChg chg="mod">
          <ac:chgData name="Winters, Amber" userId="389caf7d-7f00-408e-a4e9-0c8935e7778a" providerId="ADAL" clId="{18267E24-7D54-430C-A7F7-B90881833622}" dt="2023-10-24T19:00:58.357" v="6707"/>
          <ac:cxnSpMkLst>
            <pc:docMk/>
            <pc:sldMk cId="1313651144" sldId="1259"/>
            <ac:cxnSpMk id="21" creationId="{45B6CF2F-BF25-822B-FFD0-04A5B57C9036}"/>
          </ac:cxnSpMkLst>
        </pc:cxnChg>
      </pc:sldChg>
      <pc:sldChg chg="addSp delSp modSp mod">
        <pc:chgData name="Winters, Amber" userId="389caf7d-7f00-408e-a4e9-0c8935e7778a" providerId="ADAL" clId="{18267E24-7D54-430C-A7F7-B90881833622}" dt="2023-10-25T16:48:32.236" v="11355" actId="1076"/>
        <pc:sldMkLst>
          <pc:docMk/>
          <pc:sldMk cId="3237012641" sldId="1260"/>
        </pc:sldMkLst>
        <pc:spChg chg="mod">
          <ac:chgData name="Winters, Amber" userId="389caf7d-7f00-408e-a4e9-0c8935e7778a" providerId="ADAL" clId="{18267E24-7D54-430C-A7F7-B90881833622}" dt="2023-10-24T19:01:35.357" v="6728" actId="20577"/>
          <ac:spMkLst>
            <pc:docMk/>
            <pc:sldMk cId="3237012641" sldId="1260"/>
            <ac:spMk id="6" creationId="{2027A850-1A7E-A124-30E1-FA3BFA917FD6}"/>
          </ac:spMkLst>
        </pc:spChg>
        <pc:spChg chg="mod">
          <ac:chgData name="Winters, Amber" userId="389caf7d-7f00-408e-a4e9-0c8935e7778a" providerId="ADAL" clId="{18267E24-7D54-430C-A7F7-B90881833622}" dt="2023-10-25T16:48:32.236" v="11355" actId="1076"/>
          <ac:spMkLst>
            <pc:docMk/>
            <pc:sldMk cId="3237012641" sldId="1260"/>
            <ac:spMk id="19" creationId="{BA1B58DB-BFFD-E167-7A56-A78DB5D99147}"/>
          </ac:spMkLst>
        </pc:spChg>
        <pc:grpChg chg="add mod">
          <ac:chgData name="Winters, Amber" userId="389caf7d-7f00-408e-a4e9-0c8935e7778a" providerId="ADAL" clId="{18267E24-7D54-430C-A7F7-B90881833622}" dt="2023-10-24T19:01:16.294" v="6711" actId="1076"/>
          <ac:grpSpMkLst>
            <pc:docMk/>
            <pc:sldMk cId="3237012641" sldId="1260"/>
            <ac:grpSpMk id="2" creationId="{CC40DBC4-AB66-9EF2-EFB0-83405EBAED98}"/>
          </ac:grpSpMkLst>
        </pc:grpChg>
        <pc:grpChg chg="del">
          <ac:chgData name="Winters, Amber" userId="389caf7d-7f00-408e-a4e9-0c8935e7778a" providerId="ADAL" clId="{18267E24-7D54-430C-A7F7-B90881833622}" dt="2023-10-24T19:01:18.772" v="6712" actId="478"/>
          <ac:grpSpMkLst>
            <pc:docMk/>
            <pc:sldMk cId="3237012641" sldId="1260"/>
            <ac:grpSpMk id="8" creationId="{EBDE17F0-5F30-F4A3-87AE-E747607C803A}"/>
          </ac:grpSpMkLst>
        </pc:grpChg>
        <pc:picChg chg="add mod">
          <ac:chgData name="Winters, Amber" userId="389caf7d-7f00-408e-a4e9-0c8935e7778a" providerId="ADAL" clId="{18267E24-7D54-430C-A7F7-B90881833622}" dt="2023-10-24T19:01:31.186" v="6719" actId="692"/>
          <ac:picMkLst>
            <pc:docMk/>
            <pc:sldMk cId="3237012641" sldId="1260"/>
            <ac:picMk id="21" creationId="{FC0B9E6C-BA84-94B6-B91C-1E898779BF7D}"/>
          </ac:picMkLst>
        </pc:picChg>
        <pc:picChg chg="add mod">
          <ac:chgData name="Winters, Amber" userId="389caf7d-7f00-408e-a4e9-0c8935e7778a" providerId="ADAL" clId="{18267E24-7D54-430C-A7F7-B90881833622}" dt="2023-10-24T19:10:43.674" v="7072" actId="1076"/>
          <ac:picMkLst>
            <pc:docMk/>
            <pc:sldMk cId="3237012641" sldId="1260"/>
            <ac:picMk id="23" creationId="{B13D0FC3-66BF-AE4A-FBBC-CED5086EDF2C}"/>
          </ac:picMkLst>
        </pc:picChg>
        <pc:cxnChg chg="mod">
          <ac:chgData name="Winters, Amber" userId="389caf7d-7f00-408e-a4e9-0c8935e7778a" providerId="ADAL" clId="{18267E24-7D54-430C-A7F7-B90881833622}" dt="2023-10-24T19:01:11.053" v="6710"/>
          <ac:cxnSpMkLst>
            <pc:docMk/>
            <pc:sldMk cId="3237012641" sldId="1260"/>
            <ac:cxnSpMk id="14" creationId="{33FBB14A-C1C9-310D-333D-F8DB27AA20D3}"/>
          </ac:cxnSpMkLst>
        </pc:cxnChg>
      </pc:sldChg>
      <pc:sldChg chg="add del">
        <pc:chgData name="Winters, Amber" userId="389caf7d-7f00-408e-a4e9-0c8935e7778a" providerId="ADAL" clId="{18267E24-7D54-430C-A7F7-B90881833622}" dt="2023-10-24T19:00:05.185" v="6548"/>
        <pc:sldMkLst>
          <pc:docMk/>
          <pc:sldMk cId="3867484110" sldId="1260"/>
        </pc:sldMkLst>
      </pc:sldChg>
      <pc:sldChg chg="addSp delSp modSp mod modNotesTx">
        <pc:chgData name="Winters, Amber" userId="389caf7d-7f00-408e-a4e9-0c8935e7778a" providerId="ADAL" clId="{18267E24-7D54-430C-A7F7-B90881833622}" dt="2023-10-25T16:50:02.026" v="11666" actId="20577"/>
        <pc:sldMkLst>
          <pc:docMk/>
          <pc:sldMk cId="351850432" sldId="1261"/>
        </pc:sldMkLst>
        <pc:spChg chg="mod">
          <ac:chgData name="Winters, Amber" userId="389caf7d-7f00-408e-a4e9-0c8935e7778a" providerId="ADAL" clId="{18267E24-7D54-430C-A7F7-B90881833622}" dt="2023-10-24T19:04:07.066" v="6836" actId="20577"/>
          <ac:spMkLst>
            <pc:docMk/>
            <pc:sldMk cId="351850432" sldId="1261"/>
            <ac:spMk id="15" creationId="{7A81FAF7-3C55-54A3-4027-84BBFA43054B}"/>
          </ac:spMkLst>
        </pc:spChg>
        <pc:spChg chg="mod">
          <ac:chgData name="Winters, Amber" userId="389caf7d-7f00-408e-a4e9-0c8935e7778a" providerId="ADAL" clId="{18267E24-7D54-430C-A7F7-B90881833622}" dt="2023-10-24T19:05:01.908" v="7066" actId="20577"/>
          <ac:spMkLst>
            <pc:docMk/>
            <pc:sldMk cId="351850432" sldId="1261"/>
            <ac:spMk id="18" creationId="{DC017299-54B6-F414-9E97-DB1990673EBB}"/>
          </ac:spMkLst>
        </pc:spChg>
        <pc:grpChg chg="del">
          <ac:chgData name="Winters, Amber" userId="389caf7d-7f00-408e-a4e9-0c8935e7778a" providerId="ADAL" clId="{18267E24-7D54-430C-A7F7-B90881833622}" dt="2023-10-24T19:04:00.012" v="6819" actId="478"/>
          <ac:grpSpMkLst>
            <pc:docMk/>
            <pc:sldMk cId="351850432" sldId="1261"/>
            <ac:grpSpMk id="2" creationId="{CC40DBC4-AB66-9EF2-EFB0-83405EBAED98}"/>
          </ac:grpSpMkLst>
        </pc:grpChg>
        <pc:grpChg chg="del">
          <ac:chgData name="Winters, Amber" userId="389caf7d-7f00-408e-a4e9-0c8935e7778a" providerId="ADAL" clId="{18267E24-7D54-430C-A7F7-B90881833622}" dt="2023-10-24T19:04:00.897" v="6820" actId="478"/>
          <ac:grpSpMkLst>
            <pc:docMk/>
            <pc:sldMk cId="351850432" sldId="1261"/>
            <ac:grpSpMk id="10" creationId="{86564E78-D3A7-3A36-12C6-C3315BC8627E}"/>
          </ac:grpSpMkLst>
        </pc:grpChg>
        <pc:picChg chg="add mod">
          <ac:chgData name="Winters, Amber" userId="389caf7d-7f00-408e-a4e9-0c8935e7778a" providerId="ADAL" clId="{18267E24-7D54-430C-A7F7-B90881833622}" dt="2023-10-24T19:02:22.653" v="6798" actId="692"/>
          <ac:picMkLst>
            <pc:docMk/>
            <pc:sldMk cId="351850432" sldId="1261"/>
            <ac:picMk id="7" creationId="{EE1F44C7-CBEA-A367-96B5-2DCC55F7D9BD}"/>
          </ac:picMkLst>
        </pc:picChg>
        <pc:picChg chg="add mod">
          <ac:chgData name="Winters, Amber" userId="389caf7d-7f00-408e-a4e9-0c8935e7778a" providerId="ADAL" clId="{18267E24-7D54-430C-A7F7-B90881833622}" dt="2023-10-24T19:03:46.210" v="6813" actId="1036"/>
          <ac:picMkLst>
            <pc:docMk/>
            <pc:sldMk cId="351850432" sldId="1261"/>
            <ac:picMk id="20" creationId="{F6F40FD8-DE22-C787-B41B-006FEACD0D1F}"/>
          </ac:picMkLst>
        </pc:picChg>
        <pc:picChg chg="del">
          <ac:chgData name="Winters, Amber" userId="389caf7d-7f00-408e-a4e9-0c8935e7778a" providerId="ADAL" clId="{18267E24-7D54-430C-A7F7-B90881833622}" dt="2023-10-24T19:02:14.341" v="6792" actId="478"/>
          <ac:picMkLst>
            <pc:docMk/>
            <pc:sldMk cId="351850432" sldId="1261"/>
            <ac:picMk id="21" creationId="{FC0B9E6C-BA84-94B6-B91C-1E898779BF7D}"/>
          </ac:picMkLst>
        </pc:picChg>
        <pc:picChg chg="add mod">
          <ac:chgData name="Winters, Amber" userId="389caf7d-7f00-408e-a4e9-0c8935e7778a" providerId="ADAL" clId="{18267E24-7D54-430C-A7F7-B90881833622}" dt="2023-10-24T19:03:55.123" v="6818" actId="692"/>
          <ac:picMkLst>
            <pc:docMk/>
            <pc:sldMk cId="351850432" sldId="1261"/>
            <ac:picMk id="23" creationId="{48B24C12-D373-CD75-A4FB-287B1593774E}"/>
          </ac:picMkLst>
        </pc:picChg>
      </pc:sldChg>
      <pc:sldChg chg="modSp mod modTransition modNotesTx">
        <pc:chgData name="Winters, Amber" userId="389caf7d-7f00-408e-a4e9-0c8935e7778a" providerId="ADAL" clId="{18267E24-7D54-430C-A7F7-B90881833622}" dt="2023-10-25T16:51:30.888" v="11745"/>
        <pc:sldMkLst>
          <pc:docMk/>
          <pc:sldMk cId="399381113" sldId="1262"/>
        </pc:sldMkLst>
        <pc:spChg chg="mod">
          <ac:chgData name="Winters, Amber" userId="389caf7d-7f00-408e-a4e9-0c8935e7778a" providerId="ADAL" clId="{18267E24-7D54-430C-A7F7-B90881833622}" dt="2023-10-25T13:59:00.440" v="10697" actId="20577"/>
          <ac:spMkLst>
            <pc:docMk/>
            <pc:sldMk cId="399381113" sldId="1262"/>
            <ac:spMk id="2" creationId="{20847809-835B-62DF-003F-2B24C1B8D66F}"/>
          </ac:spMkLst>
        </pc:spChg>
        <pc:spChg chg="mod">
          <ac:chgData name="Winters, Amber" userId="389caf7d-7f00-408e-a4e9-0c8935e7778a" providerId="ADAL" clId="{18267E24-7D54-430C-A7F7-B90881833622}" dt="2023-10-25T16:51:30.888" v="11745"/>
          <ac:spMkLst>
            <pc:docMk/>
            <pc:sldMk cId="399381113" sldId="1262"/>
            <ac:spMk id="3" creationId="{40038EF4-46E0-2947-4E0C-9CD14A74084E}"/>
          </ac:spMkLst>
        </pc:spChg>
      </pc:sldChg>
      <pc:sldChg chg="modSp mod modTransition modNotesTx">
        <pc:chgData name="Winters, Amber" userId="389caf7d-7f00-408e-a4e9-0c8935e7778a" providerId="ADAL" clId="{18267E24-7D54-430C-A7F7-B90881833622}" dt="2023-10-25T16:51:30.888" v="11745"/>
        <pc:sldMkLst>
          <pc:docMk/>
          <pc:sldMk cId="911469929" sldId="1263"/>
        </pc:sldMkLst>
        <pc:spChg chg="mod">
          <ac:chgData name="Winters, Amber" userId="389caf7d-7f00-408e-a4e9-0c8935e7778a" providerId="ADAL" clId="{18267E24-7D54-430C-A7F7-B90881833622}" dt="2023-10-25T16:40:28.674" v="10844" actId="20577"/>
          <ac:spMkLst>
            <pc:docMk/>
            <pc:sldMk cId="911469929" sldId="1263"/>
            <ac:spMk id="2" creationId="{20847809-835B-62DF-003F-2B24C1B8D66F}"/>
          </ac:spMkLst>
        </pc:spChg>
        <pc:spChg chg="mod">
          <ac:chgData name="Winters, Amber" userId="389caf7d-7f00-408e-a4e9-0c8935e7778a" providerId="ADAL" clId="{18267E24-7D54-430C-A7F7-B90881833622}" dt="2023-10-25T16:51:30.888" v="11745"/>
          <ac:spMkLst>
            <pc:docMk/>
            <pc:sldMk cId="911469929" sldId="1263"/>
            <ac:spMk id="3" creationId="{40038EF4-46E0-2947-4E0C-9CD14A74084E}"/>
          </ac:spMkLst>
        </pc:spChg>
      </pc:sldChg>
      <pc:sldMasterChg chg="delSldLayout">
        <pc:chgData name="Winters, Amber" userId="389caf7d-7f00-408e-a4e9-0c8935e7778a" providerId="ADAL" clId="{18267E24-7D54-430C-A7F7-B90881833622}" dt="2023-10-25T16:52:22.599" v="11904" actId="2696"/>
        <pc:sldMasterMkLst>
          <pc:docMk/>
          <pc:sldMasterMk cId="1146788023" sldId="2147483784"/>
        </pc:sldMasterMkLst>
        <pc:sldLayoutChg chg="del">
          <pc:chgData name="Winters, Amber" userId="389caf7d-7f00-408e-a4e9-0c8935e7778a" providerId="ADAL" clId="{18267E24-7D54-430C-A7F7-B90881833622}" dt="2023-10-25T16:51:54.351" v="11782" actId="2696"/>
          <pc:sldLayoutMkLst>
            <pc:docMk/>
            <pc:sldMasterMk cId="1146788023" sldId="2147483784"/>
            <pc:sldLayoutMk cId="1454998125" sldId="2147483661"/>
          </pc:sldLayoutMkLst>
        </pc:sldLayoutChg>
        <pc:sldLayoutChg chg="del">
          <pc:chgData name="Winters, Amber" userId="389caf7d-7f00-408e-a4e9-0c8935e7778a" providerId="ADAL" clId="{18267E24-7D54-430C-A7F7-B90881833622}" dt="2023-10-25T16:51:54.991" v="11783" actId="2696"/>
          <pc:sldLayoutMkLst>
            <pc:docMk/>
            <pc:sldMasterMk cId="1146788023" sldId="2147483784"/>
            <pc:sldLayoutMk cId="907490858" sldId="2147483662"/>
          </pc:sldLayoutMkLst>
        </pc:sldLayoutChg>
        <pc:sldLayoutChg chg="del">
          <pc:chgData name="Winters, Amber" userId="389caf7d-7f00-408e-a4e9-0c8935e7778a" providerId="ADAL" clId="{18267E24-7D54-430C-A7F7-B90881833622}" dt="2023-10-25T16:51:55.190" v="11784" actId="2696"/>
          <pc:sldLayoutMkLst>
            <pc:docMk/>
            <pc:sldMasterMk cId="1146788023" sldId="2147483784"/>
            <pc:sldLayoutMk cId="2413569655" sldId="2147483663"/>
          </pc:sldLayoutMkLst>
        </pc:sldLayoutChg>
        <pc:sldLayoutChg chg="del">
          <pc:chgData name="Winters, Amber" userId="389caf7d-7f00-408e-a4e9-0c8935e7778a" providerId="ADAL" clId="{18267E24-7D54-430C-A7F7-B90881833622}" dt="2023-10-25T16:51:55.427" v="11785" actId="2696"/>
          <pc:sldLayoutMkLst>
            <pc:docMk/>
            <pc:sldMasterMk cId="1146788023" sldId="2147483784"/>
            <pc:sldLayoutMk cId="4136891917" sldId="2147483664"/>
          </pc:sldLayoutMkLst>
        </pc:sldLayoutChg>
        <pc:sldLayoutChg chg="del">
          <pc:chgData name="Winters, Amber" userId="389caf7d-7f00-408e-a4e9-0c8935e7778a" providerId="ADAL" clId="{18267E24-7D54-430C-A7F7-B90881833622}" dt="2023-10-25T16:51:55.682" v="11786" actId="2696"/>
          <pc:sldLayoutMkLst>
            <pc:docMk/>
            <pc:sldMasterMk cId="1146788023" sldId="2147483784"/>
            <pc:sldLayoutMk cId="2264010851" sldId="2147483665"/>
          </pc:sldLayoutMkLst>
        </pc:sldLayoutChg>
        <pc:sldLayoutChg chg="del">
          <pc:chgData name="Winters, Amber" userId="389caf7d-7f00-408e-a4e9-0c8935e7778a" providerId="ADAL" clId="{18267E24-7D54-430C-A7F7-B90881833622}" dt="2023-10-25T16:51:55.875" v="11787" actId="2696"/>
          <pc:sldLayoutMkLst>
            <pc:docMk/>
            <pc:sldMasterMk cId="1146788023" sldId="2147483784"/>
            <pc:sldLayoutMk cId="1970250516" sldId="2147483666"/>
          </pc:sldLayoutMkLst>
        </pc:sldLayoutChg>
        <pc:sldLayoutChg chg="del">
          <pc:chgData name="Winters, Amber" userId="389caf7d-7f00-408e-a4e9-0c8935e7778a" providerId="ADAL" clId="{18267E24-7D54-430C-A7F7-B90881833622}" dt="2023-10-25T16:51:56.101" v="11788" actId="2696"/>
          <pc:sldLayoutMkLst>
            <pc:docMk/>
            <pc:sldMasterMk cId="1146788023" sldId="2147483784"/>
            <pc:sldLayoutMk cId="4141994361" sldId="2147483667"/>
          </pc:sldLayoutMkLst>
        </pc:sldLayoutChg>
        <pc:sldLayoutChg chg="del">
          <pc:chgData name="Winters, Amber" userId="389caf7d-7f00-408e-a4e9-0c8935e7778a" providerId="ADAL" clId="{18267E24-7D54-430C-A7F7-B90881833622}" dt="2023-10-25T16:51:56.324" v="11789" actId="2696"/>
          <pc:sldLayoutMkLst>
            <pc:docMk/>
            <pc:sldMasterMk cId="1146788023" sldId="2147483784"/>
            <pc:sldLayoutMk cId="859675728" sldId="2147483668"/>
          </pc:sldLayoutMkLst>
        </pc:sldLayoutChg>
        <pc:sldLayoutChg chg="del">
          <pc:chgData name="Winters, Amber" userId="389caf7d-7f00-408e-a4e9-0c8935e7778a" providerId="ADAL" clId="{18267E24-7D54-430C-A7F7-B90881833622}" dt="2023-10-25T16:51:56.543" v="11790" actId="2696"/>
          <pc:sldLayoutMkLst>
            <pc:docMk/>
            <pc:sldMasterMk cId="1146788023" sldId="2147483784"/>
            <pc:sldLayoutMk cId="1309480075" sldId="2147483669"/>
          </pc:sldLayoutMkLst>
        </pc:sldLayoutChg>
        <pc:sldLayoutChg chg="del">
          <pc:chgData name="Winters, Amber" userId="389caf7d-7f00-408e-a4e9-0c8935e7778a" providerId="ADAL" clId="{18267E24-7D54-430C-A7F7-B90881833622}" dt="2023-10-25T16:51:56.766" v="11791" actId="2696"/>
          <pc:sldLayoutMkLst>
            <pc:docMk/>
            <pc:sldMasterMk cId="1146788023" sldId="2147483784"/>
            <pc:sldLayoutMk cId="1208774457" sldId="2147483670"/>
          </pc:sldLayoutMkLst>
        </pc:sldLayoutChg>
        <pc:sldLayoutChg chg="del">
          <pc:chgData name="Winters, Amber" userId="389caf7d-7f00-408e-a4e9-0c8935e7778a" providerId="ADAL" clId="{18267E24-7D54-430C-A7F7-B90881833622}" dt="2023-10-25T16:51:56.982" v="11792" actId="2696"/>
          <pc:sldLayoutMkLst>
            <pc:docMk/>
            <pc:sldMasterMk cId="1146788023" sldId="2147483784"/>
            <pc:sldLayoutMk cId="4149969954" sldId="2147483671"/>
          </pc:sldLayoutMkLst>
        </pc:sldLayoutChg>
        <pc:sldLayoutChg chg="del">
          <pc:chgData name="Winters, Amber" userId="389caf7d-7f00-408e-a4e9-0c8935e7778a" providerId="ADAL" clId="{18267E24-7D54-430C-A7F7-B90881833622}" dt="2023-10-25T16:51:57.204" v="11793" actId="2696"/>
          <pc:sldLayoutMkLst>
            <pc:docMk/>
            <pc:sldMasterMk cId="1146788023" sldId="2147483784"/>
            <pc:sldLayoutMk cId="2513047038" sldId="2147483672"/>
          </pc:sldLayoutMkLst>
        </pc:sldLayoutChg>
        <pc:sldLayoutChg chg="del">
          <pc:chgData name="Winters, Amber" userId="389caf7d-7f00-408e-a4e9-0c8935e7778a" providerId="ADAL" clId="{18267E24-7D54-430C-A7F7-B90881833622}" dt="2023-10-25T16:51:57.428" v="11794" actId="2696"/>
          <pc:sldLayoutMkLst>
            <pc:docMk/>
            <pc:sldMasterMk cId="1146788023" sldId="2147483784"/>
            <pc:sldLayoutMk cId="929729189" sldId="2147483673"/>
          </pc:sldLayoutMkLst>
        </pc:sldLayoutChg>
        <pc:sldLayoutChg chg="del">
          <pc:chgData name="Winters, Amber" userId="389caf7d-7f00-408e-a4e9-0c8935e7778a" providerId="ADAL" clId="{18267E24-7D54-430C-A7F7-B90881833622}" dt="2023-10-25T16:51:57.648" v="11795" actId="2696"/>
          <pc:sldLayoutMkLst>
            <pc:docMk/>
            <pc:sldMasterMk cId="1146788023" sldId="2147483784"/>
            <pc:sldLayoutMk cId="2445509893" sldId="2147483674"/>
          </pc:sldLayoutMkLst>
        </pc:sldLayoutChg>
        <pc:sldLayoutChg chg="del">
          <pc:chgData name="Winters, Amber" userId="389caf7d-7f00-408e-a4e9-0c8935e7778a" providerId="ADAL" clId="{18267E24-7D54-430C-A7F7-B90881833622}" dt="2023-10-25T16:51:57.887" v="11796" actId="2696"/>
          <pc:sldLayoutMkLst>
            <pc:docMk/>
            <pc:sldMasterMk cId="1146788023" sldId="2147483784"/>
            <pc:sldLayoutMk cId="1303862979" sldId="2147483675"/>
          </pc:sldLayoutMkLst>
        </pc:sldLayoutChg>
        <pc:sldLayoutChg chg="del">
          <pc:chgData name="Winters, Amber" userId="389caf7d-7f00-408e-a4e9-0c8935e7778a" providerId="ADAL" clId="{18267E24-7D54-430C-A7F7-B90881833622}" dt="2023-10-25T16:51:58.092" v="11797" actId="2696"/>
          <pc:sldLayoutMkLst>
            <pc:docMk/>
            <pc:sldMasterMk cId="1146788023" sldId="2147483784"/>
            <pc:sldLayoutMk cId="2847854208" sldId="2147483676"/>
          </pc:sldLayoutMkLst>
        </pc:sldLayoutChg>
        <pc:sldLayoutChg chg="del">
          <pc:chgData name="Winters, Amber" userId="389caf7d-7f00-408e-a4e9-0c8935e7778a" providerId="ADAL" clId="{18267E24-7D54-430C-A7F7-B90881833622}" dt="2023-10-25T16:51:58.336" v="11798" actId="2696"/>
          <pc:sldLayoutMkLst>
            <pc:docMk/>
            <pc:sldMasterMk cId="1146788023" sldId="2147483784"/>
            <pc:sldLayoutMk cId="4044466865" sldId="2147483677"/>
          </pc:sldLayoutMkLst>
        </pc:sldLayoutChg>
        <pc:sldLayoutChg chg="del">
          <pc:chgData name="Winters, Amber" userId="389caf7d-7f00-408e-a4e9-0c8935e7778a" providerId="ADAL" clId="{18267E24-7D54-430C-A7F7-B90881833622}" dt="2023-10-25T16:51:58.541" v="11799" actId="2696"/>
          <pc:sldLayoutMkLst>
            <pc:docMk/>
            <pc:sldMasterMk cId="1146788023" sldId="2147483784"/>
            <pc:sldLayoutMk cId="350853512" sldId="2147483678"/>
          </pc:sldLayoutMkLst>
        </pc:sldLayoutChg>
        <pc:sldLayoutChg chg="del">
          <pc:chgData name="Winters, Amber" userId="389caf7d-7f00-408e-a4e9-0c8935e7778a" providerId="ADAL" clId="{18267E24-7D54-430C-A7F7-B90881833622}" dt="2023-10-25T16:51:58.730" v="11800" actId="2696"/>
          <pc:sldLayoutMkLst>
            <pc:docMk/>
            <pc:sldMasterMk cId="1146788023" sldId="2147483784"/>
            <pc:sldLayoutMk cId="409758941" sldId="2147483679"/>
          </pc:sldLayoutMkLst>
        </pc:sldLayoutChg>
        <pc:sldLayoutChg chg="del">
          <pc:chgData name="Winters, Amber" userId="389caf7d-7f00-408e-a4e9-0c8935e7778a" providerId="ADAL" clId="{18267E24-7D54-430C-A7F7-B90881833622}" dt="2023-10-25T16:51:58.943" v="11801" actId="2696"/>
          <pc:sldLayoutMkLst>
            <pc:docMk/>
            <pc:sldMasterMk cId="1146788023" sldId="2147483784"/>
            <pc:sldLayoutMk cId="4271890617" sldId="2147483680"/>
          </pc:sldLayoutMkLst>
        </pc:sldLayoutChg>
        <pc:sldLayoutChg chg="del">
          <pc:chgData name="Winters, Amber" userId="389caf7d-7f00-408e-a4e9-0c8935e7778a" providerId="ADAL" clId="{18267E24-7D54-430C-A7F7-B90881833622}" dt="2023-10-25T16:51:59.170" v="11802" actId="2696"/>
          <pc:sldLayoutMkLst>
            <pc:docMk/>
            <pc:sldMasterMk cId="1146788023" sldId="2147483784"/>
            <pc:sldLayoutMk cId="4214163600" sldId="2147483681"/>
          </pc:sldLayoutMkLst>
        </pc:sldLayoutChg>
        <pc:sldLayoutChg chg="del">
          <pc:chgData name="Winters, Amber" userId="389caf7d-7f00-408e-a4e9-0c8935e7778a" providerId="ADAL" clId="{18267E24-7D54-430C-A7F7-B90881833622}" dt="2023-10-25T16:51:59.410" v="11803" actId="2696"/>
          <pc:sldLayoutMkLst>
            <pc:docMk/>
            <pc:sldMasterMk cId="1146788023" sldId="2147483784"/>
            <pc:sldLayoutMk cId="812084402" sldId="2147483682"/>
          </pc:sldLayoutMkLst>
        </pc:sldLayoutChg>
        <pc:sldLayoutChg chg="del">
          <pc:chgData name="Winters, Amber" userId="389caf7d-7f00-408e-a4e9-0c8935e7778a" providerId="ADAL" clId="{18267E24-7D54-430C-A7F7-B90881833622}" dt="2023-10-25T16:51:59.665" v="11804" actId="2696"/>
          <pc:sldLayoutMkLst>
            <pc:docMk/>
            <pc:sldMasterMk cId="1146788023" sldId="2147483784"/>
            <pc:sldLayoutMk cId="4257401567" sldId="2147483683"/>
          </pc:sldLayoutMkLst>
        </pc:sldLayoutChg>
        <pc:sldLayoutChg chg="del">
          <pc:chgData name="Winters, Amber" userId="389caf7d-7f00-408e-a4e9-0c8935e7778a" providerId="ADAL" clId="{18267E24-7D54-430C-A7F7-B90881833622}" dt="2023-10-25T16:51:59.853" v="11805" actId="2696"/>
          <pc:sldLayoutMkLst>
            <pc:docMk/>
            <pc:sldMasterMk cId="1146788023" sldId="2147483784"/>
            <pc:sldLayoutMk cId="2002963110" sldId="2147483684"/>
          </pc:sldLayoutMkLst>
        </pc:sldLayoutChg>
        <pc:sldLayoutChg chg="del">
          <pc:chgData name="Winters, Amber" userId="389caf7d-7f00-408e-a4e9-0c8935e7778a" providerId="ADAL" clId="{18267E24-7D54-430C-A7F7-B90881833622}" dt="2023-10-25T16:52:00.077" v="11806" actId="2696"/>
          <pc:sldLayoutMkLst>
            <pc:docMk/>
            <pc:sldMasterMk cId="1146788023" sldId="2147483784"/>
            <pc:sldLayoutMk cId="1925519324" sldId="2147483685"/>
          </pc:sldLayoutMkLst>
        </pc:sldLayoutChg>
        <pc:sldLayoutChg chg="del">
          <pc:chgData name="Winters, Amber" userId="389caf7d-7f00-408e-a4e9-0c8935e7778a" providerId="ADAL" clId="{18267E24-7D54-430C-A7F7-B90881833622}" dt="2023-10-25T16:52:00.280" v="11807" actId="2696"/>
          <pc:sldLayoutMkLst>
            <pc:docMk/>
            <pc:sldMasterMk cId="1146788023" sldId="2147483784"/>
            <pc:sldLayoutMk cId="165899654" sldId="2147483686"/>
          </pc:sldLayoutMkLst>
        </pc:sldLayoutChg>
        <pc:sldLayoutChg chg="del">
          <pc:chgData name="Winters, Amber" userId="389caf7d-7f00-408e-a4e9-0c8935e7778a" providerId="ADAL" clId="{18267E24-7D54-430C-A7F7-B90881833622}" dt="2023-10-25T16:52:00.516" v="11808" actId="2696"/>
          <pc:sldLayoutMkLst>
            <pc:docMk/>
            <pc:sldMasterMk cId="1146788023" sldId="2147483784"/>
            <pc:sldLayoutMk cId="4179828388" sldId="2147483687"/>
          </pc:sldLayoutMkLst>
        </pc:sldLayoutChg>
        <pc:sldLayoutChg chg="del">
          <pc:chgData name="Winters, Amber" userId="389caf7d-7f00-408e-a4e9-0c8935e7778a" providerId="ADAL" clId="{18267E24-7D54-430C-A7F7-B90881833622}" dt="2023-10-25T16:52:00.751" v="11809" actId="2696"/>
          <pc:sldLayoutMkLst>
            <pc:docMk/>
            <pc:sldMasterMk cId="1146788023" sldId="2147483784"/>
            <pc:sldLayoutMk cId="1845683150" sldId="2147483688"/>
          </pc:sldLayoutMkLst>
        </pc:sldLayoutChg>
        <pc:sldLayoutChg chg="del">
          <pc:chgData name="Winters, Amber" userId="389caf7d-7f00-408e-a4e9-0c8935e7778a" providerId="ADAL" clId="{18267E24-7D54-430C-A7F7-B90881833622}" dt="2023-10-25T16:52:00.976" v="11810" actId="2696"/>
          <pc:sldLayoutMkLst>
            <pc:docMk/>
            <pc:sldMasterMk cId="1146788023" sldId="2147483784"/>
            <pc:sldLayoutMk cId="2088668226" sldId="2147483689"/>
          </pc:sldLayoutMkLst>
        </pc:sldLayoutChg>
        <pc:sldLayoutChg chg="del">
          <pc:chgData name="Winters, Amber" userId="389caf7d-7f00-408e-a4e9-0c8935e7778a" providerId="ADAL" clId="{18267E24-7D54-430C-A7F7-B90881833622}" dt="2023-10-25T16:52:01.195" v="11811" actId="2696"/>
          <pc:sldLayoutMkLst>
            <pc:docMk/>
            <pc:sldMasterMk cId="1146788023" sldId="2147483784"/>
            <pc:sldLayoutMk cId="2406598903" sldId="2147483690"/>
          </pc:sldLayoutMkLst>
        </pc:sldLayoutChg>
        <pc:sldLayoutChg chg="del">
          <pc:chgData name="Winters, Amber" userId="389caf7d-7f00-408e-a4e9-0c8935e7778a" providerId="ADAL" clId="{18267E24-7D54-430C-A7F7-B90881833622}" dt="2023-10-25T16:52:01.414" v="11812" actId="2696"/>
          <pc:sldLayoutMkLst>
            <pc:docMk/>
            <pc:sldMasterMk cId="1146788023" sldId="2147483784"/>
            <pc:sldLayoutMk cId="2402803081" sldId="2147483691"/>
          </pc:sldLayoutMkLst>
        </pc:sldLayoutChg>
        <pc:sldLayoutChg chg="del">
          <pc:chgData name="Winters, Amber" userId="389caf7d-7f00-408e-a4e9-0c8935e7778a" providerId="ADAL" clId="{18267E24-7D54-430C-A7F7-B90881833622}" dt="2023-10-25T16:52:01.622" v="11813" actId="2696"/>
          <pc:sldLayoutMkLst>
            <pc:docMk/>
            <pc:sldMasterMk cId="1146788023" sldId="2147483784"/>
            <pc:sldLayoutMk cId="1242907722" sldId="2147483692"/>
          </pc:sldLayoutMkLst>
        </pc:sldLayoutChg>
        <pc:sldLayoutChg chg="del">
          <pc:chgData name="Winters, Amber" userId="389caf7d-7f00-408e-a4e9-0c8935e7778a" providerId="ADAL" clId="{18267E24-7D54-430C-A7F7-B90881833622}" dt="2023-10-25T16:52:01.838" v="11814" actId="2696"/>
          <pc:sldLayoutMkLst>
            <pc:docMk/>
            <pc:sldMasterMk cId="1146788023" sldId="2147483784"/>
            <pc:sldLayoutMk cId="4103914258" sldId="2147483693"/>
          </pc:sldLayoutMkLst>
        </pc:sldLayoutChg>
        <pc:sldLayoutChg chg="del">
          <pc:chgData name="Winters, Amber" userId="389caf7d-7f00-408e-a4e9-0c8935e7778a" providerId="ADAL" clId="{18267E24-7D54-430C-A7F7-B90881833622}" dt="2023-10-25T16:52:02.073" v="11815" actId="2696"/>
          <pc:sldLayoutMkLst>
            <pc:docMk/>
            <pc:sldMasterMk cId="1146788023" sldId="2147483784"/>
            <pc:sldLayoutMk cId="3862271375" sldId="2147483694"/>
          </pc:sldLayoutMkLst>
        </pc:sldLayoutChg>
        <pc:sldLayoutChg chg="del">
          <pc:chgData name="Winters, Amber" userId="389caf7d-7f00-408e-a4e9-0c8935e7778a" providerId="ADAL" clId="{18267E24-7D54-430C-A7F7-B90881833622}" dt="2023-10-25T16:52:02.307" v="11816" actId="2696"/>
          <pc:sldLayoutMkLst>
            <pc:docMk/>
            <pc:sldMasterMk cId="1146788023" sldId="2147483784"/>
            <pc:sldLayoutMk cId="444672816" sldId="2147483695"/>
          </pc:sldLayoutMkLst>
        </pc:sldLayoutChg>
        <pc:sldLayoutChg chg="del">
          <pc:chgData name="Winters, Amber" userId="389caf7d-7f00-408e-a4e9-0c8935e7778a" providerId="ADAL" clId="{18267E24-7D54-430C-A7F7-B90881833622}" dt="2023-10-25T16:52:02.504" v="11817" actId="2696"/>
          <pc:sldLayoutMkLst>
            <pc:docMk/>
            <pc:sldMasterMk cId="1146788023" sldId="2147483784"/>
            <pc:sldLayoutMk cId="3564221999" sldId="2147483696"/>
          </pc:sldLayoutMkLst>
        </pc:sldLayoutChg>
        <pc:sldLayoutChg chg="del">
          <pc:chgData name="Winters, Amber" userId="389caf7d-7f00-408e-a4e9-0c8935e7778a" providerId="ADAL" clId="{18267E24-7D54-430C-A7F7-B90881833622}" dt="2023-10-25T16:52:02.723" v="11818" actId="2696"/>
          <pc:sldLayoutMkLst>
            <pc:docMk/>
            <pc:sldMasterMk cId="1146788023" sldId="2147483784"/>
            <pc:sldLayoutMk cId="356466145" sldId="2147483697"/>
          </pc:sldLayoutMkLst>
        </pc:sldLayoutChg>
        <pc:sldLayoutChg chg="del">
          <pc:chgData name="Winters, Amber" userId="389caf7d-7f00-408e-a4e9-0c8935e7778a" providerId="ADAL" clId="{18267E24-7D54-430C-A7F7-B90881833622}" dt="2023-10-25T16:52:02.911" v="11819" actId="2696"/>
          <pc:sldLayoutMkLst>
            <pc:docMk/>
            <pc:sldMasterMk cId="1146788023" sldId="2147483784"/>
            <pc:sldLayoutMk cId="2577204027" sldId="2147483698"/>
          </pc:sldLayoutMkLst>
        </pc:sldLayoutChg>
        <pc:sldLayoutChg chg="del">
          <pc:chgData name="Winters, Amber" userId="389caf7d-7f00-408e-a4e9-0c8935e7778a" providerId="ADAL" clId="{18267E24-7D54-430C-A7F7-B90881833622}" dt="2023-10-25T16:52:03.122" v="11820" actId="2696"/>
          <pc:sldLayoutMkLst>
            <pc:docMk/>
            <pc:sldMasterMk cId="1146788023" sldId="2147483784"/>
            <pc:sldLayoutMk cId="691817712" sldId="2147483699"/>
          </pc:sldLayoutMkLst>
        </pc:sldLayoutChg>
        <pc:sldLayoutChg chg="del">
          <pc:chgData name="Winters, Amber" userId="389caf7d-7f00-408e-a4e9-0c8935e7778a" providerId="ADAL" clId="{18267E24-7D54-430C-A7F7-B90881833622}" dt="2023-10-25T16:52:03.341" v="11821" actId="2696"/>
          <pc:sldLayoutMkLst>
            <pc:docMk/>
            <pc:sldMasterMk cId="1146788023" sldId="2147483784"/>
            <pc:sldLayoutMk cId="1935959165" sldId="2147483700"/>
          </pc:sldLayoutMkLst>
        </pc:sldLayoutChg>
        <pc:sldLayoutChg chg="del">
          <pc:chgData name="Winters, Amber" userId="389caf7d-7f00-408e-a4e9-0c8935e7778a" providerId="ADAL" clId="{18267E24-7D54-430C-A7F7-B90881833622}" dt="2023-10-25T16:52:04.028" v="11822" actId="2696"/>
          <pc:sldLayoutMkLst>
            <pc:docMk/>
            <pc:sldMasterMk cId="1146788023" sldId="2147483784"/>
            <pc:sldLayoutMk cId="3219428360" sldId="2147483701"/>
          </pc:sldLayoutMkLst>
        </pc:sldLayoutChg>
        <pc:sldLayoutChg chg="del">
          <pc:chgData name="Winters, Amber" userId="389caf7d-7f00-408e-a4e9-0c8935e7778a" providerId="ADAL" clId="{18267E24-7D54-430C-A7F7-B90881833622}" dt="2023-10-25T16:52:04.044" v="11823" actId="2696"/>
          <pc:sldLayoutMkLst>
            <pc:docMk/>
            <pc:sldMasterMk cId="1146788023" sldId="2147483784"/>
            <pc:sldLayoutMk cId="1955404129" sldId="2147483702"/>
          </pc:sldLayoutMkLst>
        </pc:sldLayoutChg>
        <pc:sldLayoutChg chg="del">
          <pc:chgData name="Winters, Amber" userId="389caf7d-7f00-408e-a4e9-0c8935e7778a" providerId="ADAL" clId="{18267E24-7D54-430C-A7F7-B90881833622}" dt="2023-10-25T16:52:05.249" v="11824" actId="2696"/>
          <pc:sldLayoutMkLst>
            <pc:docMk/>
            <pc:sldMasterMk cId="1146788023" sldId="2147483784"/>
            <pc:sldLayoutMk cId="1118134493" sldId="2147483703"/>
          </pc:sldLayoutMkLst>
        </pc:sldLayoutChg>
        <pc:sldLayoutChg chg="del">
          <pc:chgData name="Winters, Amber" userId="389caf7d-7f00-408e-a4e9-0c8935e7778a" providerId="ADAL" clId="{18267E24-7D54-430C-A7F7-B90881833622}" dt="2023-10-25T16:52:05.931" v="11825" actId="2696"/>
          <pc:sldLayoutMkLst>
            <pc:docMk/>
            <pc:sldMasterMk cId="1146788023" sldId="2147483784"/>
            <pc:sldLayoutMk cId="1942796219" sldId="2147483704"/>
          </pc:sldLayoutMkLst>
        </pc:sldLayoutChg>
        <pc:sldLayoutChg chg="del">
          <pc:chgData name="Winters, Amber" userId="389caf7d-7f00-408e-a4e9-0c8935e7778a" providerId="ADAL" clId="{18267E24-7D54-430C-A7F7-B90881833622}" dt="2023-10-25T16:52:06.599" v="11826" actId="2696"/>
          <pc:sldLayoutMkLst>
            <pc:docMk/>
            <pc:sldMasterMk cId="1146788023" sldId="2147483784"/>
            <pc:sldLayoutMk cId="527679257" sldId="2147483705"/>
          </pc:sldLayoutMkLst>
        </pc:sldLayoutChg>
        <pc:sldLayoutChg chg="del">
          <pc:chgData name="Winters, Amber" userId="389caf7d-7f00-408e-a4e9-0c8935e7778a" providerId="ADAL" clId="{18267E24-7D54-430C-A7F7-B90881833622}" dt="2023-10-25T16:52:06.646" v="11827" actId="2696"/>
          <pc:sldLayoutMkLst>
            <pc:docMk/>
            <pc:sldMasterMk cId="1146788023" sldId="2147483784"/>
            <pc:sldLayoutMk cId="3297361892" sldId="2147483706"/>
          </pc:sldLayoutMkLst>
        </pc:sldLayoutChg>
        <pc:sldLayoutChg chg="del">
          <pc:chgData name="Winters, Amber" userId="389caf7d-7f00-408e-a4e9-0c8935e7778a" providerId="ADAL" clId="{18267E24-7D54-430C-A7F7-B90881833622}" dt="2023-10-25T16:52:06.787" v="11828" actId="2696"/>
          <pc:sldLayoutMkLst>
            <pc:docMk/>
            <pc:sldMasterMk cId="1146788023" sldId="2147483784"/>
            <pc:sldLayoutMk cId="1573416540" sldId="2147483707"/>
          </pc:sldLayoutMkLst>
        </pc:sldLayoutChg>
        <pc:sldLayoutChg chg="del">
          <pc:chgData name="Winters, Amber" userId="389caf7d-7f00-408e-a4e9-0c8935e7778a" providerId="ADAL" clId="{18267E24-7D54-430C-A7F7-B90881833622}" dt="2023-10-25T16:52:06.980" v="11829" actId="2696"/>
          <pc:sldLayoutMkLst>
            <pc:docMk/>
            <pc:sldMasterMk cId="1146788023" sldId="2147483784"/>
            <pc:sldLayoutMk cId="783065890" sldId="2147483708"/>
          </pc:sldLayoutMkLst>
        </pc:sldLayoutChg>
        <pc:sldLayoutChg chg="del">
          <pc:chgData name="Winters, Amber" userId="389caf7d-7f00-408e-a4e9-0c8935e7778a" providerId="ADAL" clId="{18267E24-7D54-430C-A7F7-B90881833622}" dt="2023-10-25T16:52:07.215" v="11830" actId="2696"/>
          <pc:sldLayoutMkLst>
            <pc:docMk/>
            <pc:sldMasterMk cId="1146788023" sldId="2147483784"/>
            <pc:sldLayoutMk cId="1071238858" sldId="2147483709"/>
          </pc:sldLayoutMkLst>
        </pc:sldLayoutChg>
        <pc:sldLayoutChg chg="del">
          <pc:chgData name="Winters, Amber" userId="389caf7d-7f00-408e-a4e9-0c8935e7778a" providerId="ADAL" clId="{18267E24-7D54-430C-A7F7-B90881833622}" dt="2023-10-25T16:52:07.401" v="11831" actId="2696"/>
          <pc:sldLayoutMkLst>
            <pc:docMk/>
            <pc:sldMasterMk cId="1146788023" sldId="2147483784"/>
            <pc:sldLayoutMk cId="2157861877" sldId="2147483710"/>
          </pc:sldLayoutMkLst>
        </pc:sldLayoutChg>
        <pc:sldLayoutChg chg="del">
          <pc:chgData name="Winters, Amber" userId="389caf7d-7f00-408e-a4e9-0c8935e7778a" providerId="ADAL" clId="{18267E24-7D54-430C-A7F7-B90881833622}" dt="2023-10-25T16:52:07.620" v="11832" actId="2696"/>
          <pc:sldLayoutMkLst>
            <pc:docMk/>
            <pc:sldMasterMk cId="1146788023" sldId="2147483784"/>
            <pc:sldLayoutMk cId="3231038217" sldId="2147483711"/>
          </pc:sldLayoutMkLst>
        </pc:sldLayoutChg>
        <pc:sldLayoutChg chg="del">
          <pc:chgData name="Winters, Amber" userId="389caf7d-7f00-408e-a4e9-0c8935e7778a" providerId="ADAL" clId="{18267E24-7D54-430C-A7F7-B90881833622}" dt="2023-10-25T16:52:07.813" v="11833" actId="2696"/>
          <pc:sldLayoutMkLst>
            <pc:docMk/>
            <pc:sldMasterMk cId="1146788023" sldId="2147483784"/>
            <pc:sldLayoutMk cId="1463918825" sldId="2147483712"/>
          </pc:sldLayoutMkLst>
        </pc:sldLayoutChg>
        <pc:sldLayoutChg chg="del">
          <pc:chgData name="Winters, Amber" userId="389caf7d-7f00-408e-a4e9-0c8935e7778a" providerId="ADAL" clId="{18267E24-7D54-430C-A7F7-B90881833622}" dt="2023-10-25T16:52:08.030" v="11834" actId="2696"/>
          <pc:sldLayoutMkLst>
            <pc:docMk/>
            <pc:sldMasterMk cId="1146788023" sldId="2147483784"/>
            <pc:sldLayoutMk cId="1407562035" sldId="2147483713"/>
          </pc:sldLayoutMkLst>
        </pc:sldLayoutChg>
        <pc:sldLayoutChg chg="del">
          <pc:chgData name="Winters, Amber" userId="389caf7d-7f00-408e-a4e9-0c8935e7778a" providerId="ADAL" clId="{18267E24-7D54-430C-A7F7-B90881833622}" dt="2023-10-25T16:52:08.234" v="11835" actId="2696"/>
          <pc:sldLayoutMkLst>
            <pc:docMk/>
            <pc:sldMasterMk cId="1146788023" sldId="2147483784"/>
            <pc:sldLayoutMk cId="2253111912" sldId="2147483714"/>
          </pc:sldLayoutMkLst>
        </pc:sldLayoutChg>
        <pc:sldLayoutChg chg="del">
          <pc:chgData name="Winters, Amber" userId="389caf7d-7f00-408e-a4e9-0c8935e7778a" providerId="ADAL" clId="{18267E24-7D54-430C-A7F7-B90881833622}" dt="2023-10-25T16:52:08.464" v="11836" actId="2696"/>
          <pc:sldLayoutMkLst>
            <pc:docMk/>
            <pc:sldMasterMk cId="1146788023" sldId="2147483784"/>
            <pc:sldLayoutMk cId="3629776154" sldId="2147483715"/>
          </pc:sldLayoutMkLst>
        </pc:sldLayoutChg>
        <pc:sldLayoutChg chg="del">
          <pc:chgData name="Winters, Amber" userId="389caf7d-7f00-408e-a4e9-0c8935e7778a" providerId="ADAL" clId="{18267E24-7D54-430C-A7F7-B90881833622}" dt="2023-10-25T16:52:08.667" v="11837" actId="2696"/>
          <pc:sldLayoutMkLst>
            <pc:docMk/>
            <pc:sldMasterMk cId="1146788023" sldId="2147483784"/>
            <pc:sldLayoutMk cId="1477913996" sldId="2147483716"/>
          </pc:sldLayoutMkLst>
        </pc:sldLayoutChg>
        <pc:sldLayoutChg chg="del">
          <pc:chgData name="Winters, Amber" userId="389caf7d-7f00-408e-a4e9-0c8935e7778a" providerId="ADAL" clId="{18267E24-7D54-430C-A7F7-B90881833622}" dt="2023-10-25T16:52:08.839" v="11838" actId="2696"/>
          <pc:sldLayoutMkLst>
            <pc:docMk/>
            <pc:sldMasterMk cId="1146788023" sldId="2147483784"/>
            <pc:sldLayoutMk cId="3973522333" sldId="2147483717"/>
          </pc:sldLayoutMkLst>
        </pc:sldLayoutChg>
        <pc:sldLayoutChg chg="del">
          <pc:chgData name="Winters, Amber" userId="389caf7d-7f00-408e-a4e9-0c8935e7778a" providerId="ADAL" clId="{18267E24-7D54-430C-A7F7-B90881833622}" dt="2023-10-25T16:52:09.050" v="11839" actId="2696"/>
          <pc:sldLayoutMkLst>
            <pc:docMk/>
            <pc:sldMasterMk cId="1146788023" sldId="2147483784"/>
            <pc:sldLayoutMk cId="3952859285" sldId="2147483718"/>
          </pc:sldLayoutMkLst>
        </pc:sldLayoutChg>
        <pc:sldLayoutChg chg="del">
          <pc:chgData name="Winters, Amber" userId="389caf7d-7f00-408e-a4e9-0c8935e7778a" providerId="ADAL" clId="{18267E24-7D54-430C-A7F7-B90881833622}" dt="2023-10-25T16:52:09.257" v="11840" actId="2696"/>
          <pc:sldLayoutMkLst>
            <pc:docMk/>
            <pc:sldMasterMk cId="1146788023" sldId="2147483784"/>
            <pc:sldLayoutMk cId="1349806359" sldId="2147483719"/>
          </pc:sldLayoutMkLst>
        </pc:sldLayoutChg>
        <pc:sldLayoutChg chg="del">
          <pc:chgData name="Winters, Amber" userId="389caf7d-7f00-408e-a4e9-0c8935e7778a" providerId="ADAL" clId="{18267E24-7D54-430C-A7F7-B90881833622}" dt="2023-10-25T16:52:09.486" v="11841" actId="2696"/>
          <pc:sldLayoutMkLst>
            <pc:docMk/>
            <pc:sldMasterMk cId="1146788023" sldId="2147483784"/>
            <pc:sldLayoutMk cId="689492922" sldId="2147483720"/>
          </pc:sldLayoutMkLst>
        </pc:sldLayoutChg>
        <pc:sldLayoutChg chg="del">
          <pc:chgData name="Winters, Amber" userId="389caf7d-7f00-408e-a4e9-0c8935e7778a" providerId="ADAL" clId="{18267E24-7D54-430C-A7F7-B90881833622}" dt="2023-10-25T16:52:09.678" v="11842" actId="2696"/>
          <pc:sldLayoutMkLst>
            <pc:docMk/>
            <pc:sldMasterMk cId="1146788023" sldId="2147483784"/>
            <pc:sldLayoutMk cId="3578732348" sldId="2147483721"/>
          </pc:sldLayoutMkLst>
        </pc:sldLayoutChg>
        <pc:sldLayoutChg chg="del">
          <pc:chgData name="Winters, Amber" userId="389caf7d-7f00-408e-a4e9-0c8935e7778a" providerId="ADAL" clId="{18267E24-7D54-430C-A7F7-B90881833622}" dt="2023-10-25T16:52:09.903" v="11843" actId="2696"/>
          <pc:sldLayoutMkLst>
            <pc:docMk/>
            <pc:sldMasterMk cId="1146788023" sldId="2147483784"/>
            <pc:sldLayoutMk cId="4292952934" sldId="2147483722"/>
          </pc:sldLayoutMkLst>
        </pc:sldLayoutChg>
        <pc:sldLayoutChg chg="del">
          <pc:chgData name="Winters, Amber" userId="389caf7d-7f00-408e-a4e9-0c8935e7778a" providerId="ADAL" clId="{18267E24-7D54-430C-A7F7-B90881833622}" dt="2023-10-25T16:52:10.158" v="11844" actId="2696"/>
          <pc:sldLayoutMkLst>
            <pc:docMk/>
            <pc:sldMasterMk cId="1146788023" sldId="2147483784"/>
            <pc:sldLayoutMk cId="1252290959" sldId="2147483723"/>
          </pc:sldLayoutMkLst>
        </pc:sldLayoutChg>
        <pc:sldLayoutChg chg="del">
          <pc:chgData name="Winters, Amber" userId="389caf7d-7f00-408e-a4e9-0c8935e7778a" providerId="ADAL" clId="{18267E24-7D54-430C-A7F7-B90881833622}" dt="2023-10-25T16:52:10.357" v="11845" actId="2696"/>
          <pc:sldLayoutMkLst>
            <pc:docMk/>
            <pc:sldMasterMk cId="1146788023" sldId="2147483784"/>
            <pc:sldLayoutMk cId="2573826657" sldId="2147483724"/>
          </pc:sldLayoutMkLst>
        </pc:sldLayoutChg>
        <pc:sldLayoutChg chg="del">
          <pc:chgData name="Winters, Amber" userId="389caf7d-7f00-408e-a4e9-0c8935e7778a" providerId="ADAL" clId="{18267E24-7D54-430C-A7F7-B90881833622}" dt="2023-10-25T16:52:10.574" v="11846" actId="2696"/>
          <pc:sldLayoutMkLst>
            <pc:docMk/>
            <pc:sldMasterMk cId="1146788023" sldId="2147483784"/>
            <pc:sldLayoutMk cId="124414223" sldId="2147483725"/>
          </pc:sldLayoutMkLst>
        </pc:sldLayoutChg>
        <pc:sldLayoutChg chg="del">
          <pc:chgData name="Winters, Amber" userId="389caf7d-7f00-408e-a4e9-0c8935e7778a" providerId="ADAL" clId="{18267E24-7D54-430C-A7F7-B90881833622}" dt="2023-10-25T16:52:10.810" v="11847" actId="2696"/>
          <pc:sldLayoutMkLst>
            <pc:docMk/>
            <pc:sldMasterMk cId="1146788023" sldId="2147483784"/>
            <pc:sldLayoutMk cId="2834323658" sldId="2147483726"/>
          </pc:sldLayoutMkLst>
        </pc:sldLayoutChg>
        <pc:sldLayoutChg chg="del">
          <pc:chgData name="Winters, Amber" userId="389caf7d-7f00-408e-a4e9-0c8935e7778a" providerId="ADAL" clId="{18267E24-7D54-430C-A7F7-B90881833622}" dt="2023-10-25T16:52:11" v="11848" actId="2696"/>
          <pc:sldLayoutMkLst>
            <pc:docMk/>
            <pc:sldMasterMk cId="1146788023" sldId="2147483784"/>
            <pc:sldLayoutMk cId="2463225350" sldId="2147483727"/>
          </pc:sldLayoutMkLst>
        </pc:sldLayoutChg>
        <pc:sldLayoutChg chg="del">
          <pc:chgData name="Winters, Amber" userId="389caf7d-7f00-408e-a4e9-0c8935e7778a" providerId="ADAL" clId="{18267E24-7D54-430C-A7F7-B90881833622}" dt="2023-10-25T16:52:11.204" v="11849" actId="2696"/>
          <pc:sldLayoutMkLst>
            <pc:docMk/>
            <pc:sldMasterMk cId="1146788023" sldId="2147483784"/>
            <pc:sldLayoutMk cId="1658656286" sldId="2147483728"/>
          </pc:sldLayoutMkLst>
        </pc:sldLayoutChg>
        <pc:sldLayoutChg chg="del">
          <pc:chgData name="Winters, Amber" userId="389caf7d-7f00-408e-a4e9-0c8935e7778a" providerId="ADAL" clId="{18267E24-7D54-430C-A7F7-B90881833622}" dt="2023-10-25T16:52:11.424" v="11850" actId="2696"/>
          <pc:sldLayoutMkLst>
            <pc:docMk/>
            <pc:sldMasterMk cId="1146788023" sldId="2147483784"/>
            <pc:sldLayoutMk cId="3859326752" sldId="2147483729"/>
          </pc:sldLayoutMkLst>
        </pc:sldLayoutChg>
        <pc:sldLayoutChg chg="del">
          <pc:chgData name="Winters, Amber" userId="389caf7d-7f00-408e-a4e9-0c8935e7778a" providerId="ADAL" clId="{18267E24-7D54-430C-A7F7-B90881833622}" dt="2023-10-25T16:52:11.627" v="11851" actId="2696"/>
          <pc:sldLayoutMkLst>
            <pc:docMk/>
            <pc:sldMasterMk cId="1146788023" sldId="2147483784"/>
            <pc:sldLayoutMk cId="1173931302" sldId="2147483730"/>
          </pc:sldLayoutMkLst>
        </pc:sldLayoutChg>
        <pc:sldLayoutChg chg="del">
          <pc:chgData name="Winters, Amber" userId="389caf7d-7f00-408e-a4e9-0c8935e7778a" providerId="ADAL" clId="{18267E24-7D54-430C-A7F7-B90881833622}" dt="2023-10-25T16:52:11.861" v="11852" actId="2696"/>
          <pc:sldLayoutMkLst>
            <pc:docMk/>
            <pc:sldMasterMk cId="1146788023" sldId="2147483784"/>
            <pc:sldLayoutMk cId="4015778421" sldId="2147483731"/>
          </pc:sldLayoutMkLst>
        </pc:sldLayoutChg>
        <pc:sldLayoutChg chg="del">
          <pc:chgData name="Winters, Amber" userId="389caf7d-7f00-408e-a4e9-0c8935e7778a" providerId="ADAL" clId="{18267E24-7D54-430C-A7F7-B90881833622}" dt="2023-10-25T16:52:12.054" v="11853" actId="2696"/>
          <pc:sldLayoutMkLst>
            <pc:docMk/>
            <pc:sldMasterMk cId="1146788023" sldId="2147483784"/>
            <pc:sldLayoutMk cId="4216863242" sldId="2147483732"/>
          </pc:sldLayoutMkLst>
        </pc:sldLayoutChg>
        <pc:sldLayoutChg chg="del">
          <pc:chgData name="Winters, Amber" userId="389caf7d-7f00-408e-a4e9-0c8935e7778a" providerId="ADAL" clId="{18267E24-7D54-430C-A7F7-B90881833622}" dt="2023-10-25T16:52:12.267" v="11854" actId="2696"/>
          <pc:sldLayoutMkLst>
            <pc:docMk/>
            <pc:sldMasterMk cId="1146788023" sldId="2147483784"/>
            <pc:sldLayoutMk cId="1366679822" sldId="2147483733"/>
          </pc:sldLayoutMkLst>
        </pc:sldLayoutChg>
        <pc:sldLayoutChg chg="del">
          <pc:chgData name="Winters, Amber" userId="389caf7d-7f00-408e-a4e9-0c8935e7778a" providerId="ADAL" clId="{18267E24-7D54-430C-A7F7-B90881833622}" dt="2023-10-25T16:52:12.456" v="11855" actId="2696"/>
          <pc:sldLayoutMkLst>
            <pc:docMk/>
            <pc:sldMasterMk cId="1146788023" sldId="2147483784"/>
            <pc:sldLayoutMk cId="1602051672" sldId="2147483734"/>
          </pc:sldLayoutMkLst>
        </pc:sldLayoutChg>
        <pc:sldLayoutChg chg="del">
          <pc:chgData name="Winters, Amber" userId="389caf7d-7f00-408e-a4e9-0c8935e7778a" providerId="ADAL" clId="{18267E24-7D54-430C-A7F7-B90881833622}" dt="2023-10-25T16:52:12.669" v="11856" actId="2696"/>
          <pc:sldLayoutMkLst>
            <pc:docMk/>
            <pc:sldMasterMk cId="1146788023" sldId="2147483784"/>
            <pc:sldLayoutMk cId="3781311116" sldId="2147483735"/>
          </pc:sldLayoutMkLst>
        </pc:sldLayoutChg>
        <pc:sldLayoutChg chg="del">
          <pc:chgData name="Winters, Amber" userId="389caf7d-7f00-408e-a4e9-0c8935e7778a" providerId="ADAL" clId="{18267E24-7D54-430C-A7F7-B90881833622}" dt="2023-10-25T16:52:12.878" v="11857" actId="2696"/>
          <pc:sldLayoutMkLst>
            <pc:docMk/>
            <pc:sldMasterMk cId="1146788023" sldId="2147483784"/>
            <pc:sldLayoutMk cId="916030568" sldId="2147483736"/>
          </pc:sldLayoutMkLst>
        </pc:sldLayoutChg>
        <pc:sldLayoutChg chg="del">
          <pc:chgData name="Winters, Amber" userId="389caf7d-7f00-408e-a4e9-0c8935e7778a" providerId="ADAL" clId="{18267E24-7D54-430C-A7F7-B90881833622}" dt="2023-10-25T16:52:13.081" v="11858" actId="2696"/>
          <pc:sldLayoutMkLst>
            <pc:docMk/>
            <pc:sldMasterMk cId="1146788023" sldId="2147483784"/>
            <pc:sldLayoutMk cId="1991815574" sldId="2147483737"/>
          </pc:sldLayoutMkLst>
        </pc:sldLayoutChg>
        <pc:sldLayoutChg chg="del">
          <pc:chgData name="Winters, Amber" userId="389caf7d-7f00-408e-a4e9-0c8935e7778a" providerId="ADAL" clId="{18267E24-7D54-430C-A7F7-B90881833622}" dt="2023-10-25T16:52:13.303" v="11859" actId="2696"/>
          <pc:sldLayoutMkLst>
            <pc:docMk/>
            <pc:sldMasterMk cId="1146788023" sldId="2147483784"/>
            <pc:sldLayoutMk cId="258868712" sldId="2147483738"/>
          </pc:sldLayoutMkLst>
        </pc:sldLayoutChg>
        <pc:sldLayoutChg chg="del">
          <pc:chgData name="Winters, Amber" userId="389caf7d-7f00-408e-a4e9-0c8935e7778a" providerId="ADAL" clId="{18267E24-7D54-430C-A7F7-B90881833622}" dt="2023-10-25T16:52:13.487" v="11860" actId="2696"/>
          <pc:sldLayoutMkLst>
            <pc:docMk/>
            <pc:sldMasterMk cId="1146788023" sldId="2147483784"/>
            <pc:sldLayoutMk cId="4062152559" sldId="2147483739"/>
          </pc:sldLayoutMkLst>
        </pc:sldLayoutChg>
        <pc:sldLayoutChg chg="del">
          <pc:chgData name="Winters, Amber" userId="389caf7d-7f00-408e-a4e9-0c8935e7778a" providerId="ADAL" clId="{18267E24-7D54-430C-A7F7-B90881833622}" dt="2023-10-25T16:52:13.706" v="11861" actId="2696"/>
          <pc:sldLayoutMkLst>
            <pc:docMk/>
            <pc:sldMasterMk cId="1146788023" sldId="2147483784"/>
            <pc:sldLayoutMk cId="4136518037" sldId="2147483740"/>
          </pc:sldLayoutMkLst>
        </pc:sldLayoutChg>
        <pc:sldLayoutChg chg="del">
          <pc:chgData name="Winters, Amber" userId="389caf7d-7f00-408e-a4e9-0c8935e7778a" providerId="ADAL" clId="{18267E24-7D54-430C-A7F7-B90881833622}" dt="2023-10-25T16:52:13.909" v="11862" actId="2696"/>
          <pc:sldLayoutMkLst>
            <pc:docMk/>
            <pc:sldMasterMk cId="1146788023" sldId="2147483784"/>
            <pc:sldLayoutMk cId="1009246982" sldId="2147483741"/>
          </pc:sldLayoutMkLst>
        </pc:sldLayoutChg>
        <pc:sldLayoutChg chg="del">
          <pc:chgData name="Winters, Amber" userId="389caf7d-7f00-408e-a4e9-0c8935e7778a" providerId="ADAL" clId="{18267E24-7D54-430C-A7F7-B90881833622}" dt="2023-10-25T16:52:14.112" v="11863" actId="2696"/>
          <pc:sldLayoutMkLst>
            <pc:docMk/>
            <pc:sldMasterMk cId="1146788023" sldId="2147483784"/>
            <pc:sldLayoutMk cId="1484858986" sldId="2147483742"/>
          </pc:sldLayoutMkLst>
        </pc:sldLayoutChg>
        <pc:sldLayoutChg chg="del">
          <pc:chgData name="Winters, Amber" userId="389caf7d-7f00-408e-a4e9-0c8935e7778a" providerId="ADAL" clId="{18267E24-7D54-430C-A7F7-B90881833622}" dt="2023-10-25T16:52:14.331" v="11864" actId="2696"/>
          <pc:sldLayoutMkLst>
            <pc:docMk/>
            <pc:sldMasterMk cId="1146788023" sldId="2147483784"/>
            <pc:sldLayoutMk cId="4098946787" sldId="2147483743"/>
          </pc:sldLayoutMkLst>
        </pc:sldLayoutChg>
        <pc:sldLayoutChg chg="del">
          <pc:chgData name="Winters, Amber" userId="389caf7d-7f00-408e-a4e9-0c8935e7778a" providerId="ADAL" clId="{18267E24-7D54-430C-A7F7-B90881833622}" dt="2023-10-25T16:52:14.534" v="11865" actId="2696"/>
          <pc:sldLayoutMkLst>
            <pc:docMk/>
            <pc:sldMasterMk cId="1146788023" sldId="2147483784"/>
            <pc:sldLayoutMk cId="3021408454" sldId="2147483744"/>
          </pc:sldLayoutMkLst>
        </pc:sldLayoutChg>
        <pc:sldLayoutChg chg="del">
          <pc:chgData name="Winters, Amber" userId="389caf7d-7f00-408e-a4e9-0c8935e7778a" providerId="ADAL" clId="{18267E24-7D54-430C-A7F7-B90881833622}" dt="2023-10-25T16:52:14.753" v="11866" actId="2696"/>
          <pc:sldLayoutMkLst>
            <pc:docMk/>
            <pc:sldMasterMk cId="1146788023" sldId="2147483784"/>
            <pc:sldLayoutMk cId="1741629362" sldId="2147483745"/>
          </pc:sldLayoutMkLst>
        </pc:sldLayoutChg>
        <pc:sldLayoutChg chg="del">
          <pc:chgData name="Winters, Amber" userId="389caf7d-7f00-408e-a4e9-0c8935e7778a" providerId="ADAL" clId="{18267E24-7D54-430C-A7F7-B90881833622}" dt="2023-10-25T16:52:14.956" v="11867" actId="2696"/>
          <pc:sldLayoutMkLst>
            <pc:docMk/>
            <pc:sldMasterMk cId="1146788023" sldId="2147483784"/>
            <pc:sldLayoutMk cId="964646165" sldId="2147483746"/>
          </pc:sldLayoutMkLst>
        </pc:sldLayoutChg>
        <pc:sldLayoutChg chg="del">
          <pc:chgData name="Winters, Amber" userId="389caf7d-7f00-408e-a4e9-0c8935e7778a" providerId="ADAL" clId="{18267E24-7D54-430C-A7F7-B90881833622}" dt="2023-10-25T16:52:15.167" v="11868" actId="2696"/>
          <pc:sldLayoutMkLst>
            <pc:docMk/>
            <pc:sldMasterMk cId="1146788023" sldId="2147483784"/>
            <pc:sldLayoutMk cId="1608893687" sldId="2147483747"/>
          </pc:sldLayoutMkLst>
        </pc:sldLayoutChg>
        <pc:sldLayoutChg chg="del">
          <pc:chgData name="Winters, Amber" userId="389caf7d-7f00-408e-a4e9-0c8935e7778a" providerId="ADAL" clId="{18267E24-7D54-430C-A7F7-B90881833622}" dt="2023-10-25T16:52:15.384" v="11869" actId="2696"/>
          <pc:sldLayoutMkLst>
            <pc:docMk/>
            <pc:sldMasterMk cId="1146788023" sldId="2147483784"/>
            <pc:sldLayoutMk cId="3752520152" sldId="2147483748"/>
          </pc:sldLayoutMkLst>
        </pc:sldLayoutChg>
        <pc:sldLayoutChg chg="del">
          <pc:chgData name="Winters, Amber" userId="389caf7d-7f00-408e-a4e9-0c8935e7778a" providerId="ADAL" clId="{18267E24-7D54-430C-A7F7-B90881833622}" dt="2023-10-25T16:52:15.592" v="11870" actId="2696"/>
          <pc:sldLayoutMkLst>
            <pc:docMk/>
            <pc:sldMasterMk cId="1146788023" sldId="2147483784"/>
            <pc:sldLayoutMk cId="2323886845" sldId="2147483749"/>
          </pc:sldLayoutMkLst>
        </pc:sldLayoutChg>
        <pc:sldLayoutChg chg="del">
          <pc:chgData name="Winters, Amber" userId="389caf7d-7f00-408e-a4e9-0c8935e7778a" providerId="ADAL" clId="{18267E24-7D54-430C-A7F7-B90881833622}" dt="2023-10-25T16:52:15.811" v="11871" actId="2696"/>
          <pc:sldLayoutMkLst>
            <pc:docMk/>
            <pc:sldMasterMk cId="1146788023" sldId="2147483784"/>
            <pc:sldLayoutMk cId="3361233482" sldId="2147483750"/>
          </pc:sldLayoutMkLst>
        </pc:sldLayoutChg>
        <pc:sldLayoutChg chg="del">
          <pc:chgData name="Winters, Amber" userId="389caf7d-7f00-408e-a4e9-0c8935e7778a" providerId="ADAL" clId="{18267E24-7D54-430C-A7F7-B90881833622}" dt="2023-10-25T16:52:16.032" v="11872" actId="2696"/>
          <pc:sldLayoutMkLst>
            <pc:docMk/>
            <pc:sldMasterMk cId="1146788023" sldId="2147483784"/>
            <pc:sldLayoutMk cId="1467812643" sldId="2147483751"/>
          </pc:sldLayoutMkLst>
        </pc:sldLayoutChg>
        <pc:sldLayoutChg chg="del">
          <pc:chgData name="Winters, Amber" userId="389caf7d-7f00-408e-a4e9-0c8935e7778a" providerId="ADAL" clId="{18267E24-7D54-430C-A7F7-B90881833622}" dt="2023-10-25T16:52:16.236" v="11873" actId="2696"/>
          <pc:sldLayoutMkLst>
            <pc:docMk/>
            <pc:sldMasterMk cId="1146788023" sldId="2147483784"/>
            <pc:sldLayoutMk cId="680000184" sldId="2147483752"/>
          </pc:sldLayoutMkLst>
        </pc:sldLayoutChg>
        <pc:sldLayoutChg chg="del">
          <pc:chgData name="Winters, Amber" userId="389caf7d-7f00-408e-a4e9-0c8935e7778a" providerId="ADAL" clId="{18267E24-7D54-430C-A7F7-B90881833622}" dt="2023-10-25T16:52:16.433" v="11874" actId="2696"/>
          <pc:sldLayoutMkLst>
            <pc:docMk/>
            <pc:sldMasterMk cId="1146788023" sldId="2147483784"/>
            <pc:sldLayoutMk cId="2569273744" sldId="2147483753"/>
          </pc:sldLayoutMkLst>
        </pc:sldLayoutChg>
        <pc:sldLayoutChg chg="del">
          <pc:chgData name="Winters, Amber" userId="389caf7d-7f00-408e-a4e9-0c8935e7778a" providerId="ADAL" clId="{18267E24-7D54-430C-A7F7-B90881833622}" dt="2023-10-25T16:52:16.637" v="11875" actId="2696"/>
          <pc:sldLayoutMkLst>
            <pc:docMk/>
            <pc:sldMasterMk cId="1146788023" sldId="2147483784"/>
            <pc:sldLayoutMk cId="3169463806" sldId="2147483754"/>
          </pc:sldLayoutMkLst>
        </pc:sldLayoutChg>
        <pc:sldLayoutChg chg="del">
          <pc:chgData name="Winters, Amber" userId="389caf7d-7f00-408e-a4e9-0c8935e7778a" providerId="ADAL" clId="{18267E24-7D54-430C-A7F7-B90881833622}" dt="2023-10-25T16:52:16.842" v="11876" actId="2696"/>
          <pc:sldLayoutMkLst>
            <pc:docMk/>
            <pc:sldMasterMk cId="1146788023" sldId="2147483784"/>
            <pc:sldLayoutMk cId="486998524" sldId="2147483755"/>
          </pc:sldLayoutMkLst>
        </pc:sldLayoutChg>
        <pc:sldLayoutChg chg="del">
          <pc:chgData name="Winters, Amber" userId="389caf7d-7f00-408e-a4e9-0c8935e7778a" providerId="ADAL" clId="{18267E24-7D54-430C-A7F7-B90881833622}" dt="2023-10-25T16:52:17.062" v="11877" actId="2696"/>
          <pc:sldLayoutMkLst>
            <pc:docMk/>
            <pc:sldMasterMk cId="1146788023" sldId="2147483784"/>
            <pc:sldLayoutMk cId="3698204472" sldId="2147483756"/>
          </pc:sldLayoutMkLst>
        </pc:sldLayoutChg>
        <pc:sldLayoutChg chg="del">
          <pc:chgData name="Winters, Amber" userId="389caf7d-7f00-408e-a4e9-0c8935e7778a" providerId="ADAL" clId="{18267E24-7D54-430C-A7F7-B90881833622}" dt="2023-10-25T16:52:17.265" v="11878" actId="2696"/>
          <pc:sldLayoutMkLst>
            <pc:docMk/>
            <pc:sldMasterMk cId="1146788023" sldId="2147483784"/>
            <pc:sldLayoutMk cId="986022081" sldId="2147483757"/>
          </pc:sldLayoutMkLst>
        </pc:sldLayoutChg>
        <pc:sldLayoutChg chg="del">
          <pc:chgData name="Winters, Amber" userId="389caf7d-7f00-408e-a4e9-0c8935e7778a" providerId="ADAL" clId="{18267E24-7D54-430C-A7F7-B90881833622}" dt="2023-10-25T16:52:17.454" v="11879" actId="2696"/>
          <pc:sldLayoutMkLst>
            <pc:docMk/>
            <pc:sldMasterMk cId="1146788023" sldId="2147483784"/>
            <pc:sldLayoutMk cId="2235329978" sldId="2147483758"/>
          </pc:sldLayoutMkLst>
        </pc:sldLayoutChg>
        <pc:sldLayoutChg chg="del">
          <pc:chgData name="Winters, Amber" userId="389caf7d-7f00-408e-a4e9-0c8935e7778a" providerId="ADAL" clId="{18267E24-7D54-430C-A7F7-B90881833622}" dt="2023-10-25T16:52:17.653" v="11880" actId="2696"/>
          <pc:sldLayoutMkLst>
            <pc:docMk/>
            <pc:sldMasterMk cId="1146788023" sldId="2147483784"/>
            <pc:sldLayoutMk cId="4035666919" sldId="2147483759"/>
          </pc:sldLayoutMkLst>
        </pc:sldLayoutChg>
        <pc:sldLayoutChg chg="del">
          <pc:chgData name="Winters, Amber" userId="389caf7d-7f00-408e-a4e9-0c8935e7778a" providerId="ADAL" clId="{18267E24-7D54-430C-A7F7-B90881833622}" dt="2023-10-25T16:52:17.856" v="11881" actId="2696"/>
          <pc:sldLayoutMkLst>
            <pc:docMk/>
            <pc:sldMasterMk cId="1146788023" sldId="2147483784"/>
            <pc:sldLayoutMk cId="459672929" sldId="2147483760"/>
          </pc:sldLayoutMkLst>
        </pc:sldLayoutChg>
        <pc:sldLayoutChg chg="del">
          <pc:chgData name="Winters, Amber" userId="389caf7d-7f00-408e-a4e9-0c8935e7778a" providerId="ADAL" clId="{18267E24-7D54-430C-A7F7-B90881833622}" dt="2023-10-25T16:52:18.048" v="11882" actId="2696"/>
          <pc:sldLayoutMkLst>
            <pc:docMk/>
            <pc:sldMasterMk cId="1146788023" sldId="2147483784"/>
            <pc:sldLayoutMk cId="2166245346" sldId="2147483761"/>
          </pc:sldLayoutMkLst>
        </pc:sldLayoutChg>
        <pc:sldLayoutChg chg="del">
          <pc:chgData name="Winters, Amber" userId="389caf7d-7f00-408e-a4e9-0c8935e7778a" providerId="ADAL" clId="{18267E24-7D54-430C-A7F7-B90881833622}" dt="2023-10-25T16:52:18.291" v="11883" actId="2696"/>
          <pc:sldLayoutMkLst>
            <pc:docMk/>
            <pc:sldMasterMk cId="1146788023" sldId="2147483784"/>
            <pc:sldLayoutMk cId="2397561832" sldId="2147483762"/>
          </pc:sldLayoutMkLst>
        </pc:sldLayoutChg>
        <pc:sldLayoutChg chg="del">
          <pc:chgData name="Winters, Amber" userId="389caf7d-7f00-408e-a4e9-0c8935e7778a" providerId="ADAL" clId="{18267E24-7D54-430C-A7F7-B90881833622}" dt="2023-10-25T16:52:18.506" v="11884" actId="2696"/>
          <pc:sldLayoutMkLst>
            <pc:docMk/>
            <pc:sldMasterMk cId="1146788023" sldId="2147483784"/>
            <pc:sldLayoutMk cId="740082734" sldId="2147483763"/>
          </pc:sldLayoutMkLst>
        </pc:sldLayoutChg>
        <pc:sldLayoutChg chg="del">
          <pc:chgData name="Winters, Amber" userId="389caf7d-7f00-408e-a4e9-0c8935e7778a" providerId="ADAL" clId="{18267E24-7D54-430C-A7F7-B90881833622}" dt="2023-10-25T16:52:18.699" v="11885" actId="2696"/>
          <pc:sldLayoutMkLst>
            <pc:docMk/>
            <pc:sldMasterMk cId="1146788023" sldId="2147483784"/>
            <pc:sldLayoutMk cId="1803841738" sldId="2147483764"/>
          </pc:sldLayoutMkLst>
        </pc:sldLayoutChg>
        <pc:sldLayoutChg chg="del">
          <pc:chgData name="Winters, Amber" userId="389caf7d-7f00-408e-a4e9-0c8935e7778a" providerId="ADAL" clId="{18267E24-7D54-430C-A7F7-B90881833622}" dt="2023-10-25T16:52:18.888" v="11886" actId="2696"/>
          <pc:sldLayoutMkLst>
            <pc:docMk/>
            <pc:sldMasterMk cId="1146788023" sldId="2147483784"/>
            <pc:sldLayoutMk cId="1469920093" sldId="2147483765"/>
          </pc:sldLayoutMkLst>
        </pc:sldLayoutChg>
        <pc:sldLayoutChg chg="del">
          <pc:chgData name="Winters, Amber" userId="389caf7d-7f00-408e-a4e9-0c8935e7778a" providerId="ADAL" clId="{18267E24-7D54-430C-A7F7-B90881833622}" dt="2023-10-25T16:52:19.110" v="11887" actId="2696"/>
          <pc:sldLayoutMkLst>
            <pc:docMk/>
            <pc:sldMasterMk cId="1146788023" sldId="2147483784"/>
            <pc:sldLayoutMk cId="4283543994" sldId="2147483766"/>
          </pc:sldLayoutMkLst>
        </pc:sldLayoutChg>
        <pc:sldLayoutChg chg="del">
          <pc:chgData name="Winters, Amber" userId="389caf7d-7f00-408e-a4e9-0c8935e7778a" providerId="ADAL" clId="{18267E24-7D54-430C-A7F7-B90881833622}" dt="2023-10-25T16:52:19.315" v="11888" actId="2696"/>
          <pc:sldLayoutMkLst>
            <pc:docMk/>
            <pc:sldMasterMk cId="1146788023" sldId="2147483784"/>
            <pc:sldLayoutMk cId="868723613" sldId="2147483767"/>
          </pc:sldLayoutMkLst>
        </pc:sldLayoutChg>
        <pc:sldLayoutChg chg="del">
          <pc:chgData name="Winters, Amber" userId="389caf7d-7f00-408e-a4e9-0c8935e7778a" providerId="ADAL" clId="{18267E24-7D54-430C-A7F7-B90881833622}" dt="2023-10-25T16:52:19.523" v="11889" actId="2696"/>
          <pc:sldLayoutMkLst>
            <pc:docMk/>
            <pc:sldMasterMk cId="1146788023" sldId="2147483784"/>
            <pc:sldLayoutMk cId="3857273385" sldId="2147483768"/>
          </pc:sldLayoutMkLst>
        </pc:sldLayoutChg>
        <pc:sldLayoutChg chg="del">
          <pc:chgData name="Winters, Amber" userId="389caf7d-7f00-408e-a4e9-0c8935e7778a" providerId="ADAL" clId="{18267E24-7D54-430C-A7F7-B90881833622}" dt="2023-10-25T16:52:19.740" v="11890" actId="2696"/>
          <pc:sldLayoutMkLst>
            <pc:docMk/>
            <pc:sldMasterMk cId="1146788023" sldId="2147483784"/>
            <pc:sldLayoutMk cId="3213016251" sldId="2147483769"/>
          </pc:sldLayoutMkLst>
        </pc:sldLayoutChg>
        <pc:sldLayoutChg chg="del">
          <pc:chgData name="Winters, Amber" userId="389caf7d-7f00-408e-a4e9-0c8935e7778a" providerId="ADAL" clId="{18267E24-7D54-430C-A7F7-B90881833622}" dt="2023-10-25T16:52:19.922" v="11891" actId="2696"/>
          <pc:sldLayoutMkLst>
            <pc:docMk/>
            <pc:sldMasterMk cId="1146788023" sldId="2147483784"/>
            <pc:sldLayoutMk cId="3730599973" sldId="2147483770"/>
          </pc:sldLayoutMkLst>
        </pc:sldLayoutChg>
        <pc:sldLayoutChg chg="del">
          <pc:chgData name="Winters, Amber" userId="389caf7d-7f00-408e-a4e9-0c8935e7778a" providerId="ADAL" clId="{18267E24-7D54-430C-A7F7-B90881833622}" dt="2023-10-25T16:52:20.157" v="11892" actId="2696"/>
          <pc:sldLayoutMkLst>
            <pc:docMk/>
            <pc:sldMasterMk cId="1146788023" sldId="2147483784"/>
            <pc:sldLayoutMk cId="3089268841" sldId="2147483771"/>
          </pc:sldLayoutMkLst>
        </pc:sldLayoutChg>
        <pc:sldLayoutChg chg="del">
          <pc:chgData name="Winters, Amber" userId="389caf7d-7f00-408e-a4e9-0c8935e7778a" providerId="ADAL" clId="{18267E24-7D54-430C-A7F7-B90881833622}" dt="2023-10-25T16:52:20.365" v="11893" actId="2696"/>
          <pc:sldLayoutMkLst>
            <pc:docMk/>
            <pc:sldMasterMk cId="1146788023" sldId="2147483784"/>
            <pc:sldLayoutMk cId="1527156864" sldId="2147483772"/>
          </pc:sldLayoutMkLst>
        </pc:sldLayoutChg>
        <pc:sldLayoutChg chg="del">
          <pc:chgData name="Winters, Amber" userId="389caf7d-7f00-408e-a4e9-0c8935e7778a" providerId="ADAL" clId="{18267E24-7D54-430C-A7F7-B90881833622}" dt="2023-10-25T16:52:20.553" v="11894" actId="2696"/>
          <pc:sldLayoutMkLst>
            <pc:docMk/>
            <pc:sldMasterMk cId="1146788023" sldId="2147483784"/>
            <pc:sldLayoutMk cId="1876638988" sldId="2147483773"/>
          </pc:sldLayoutMkLst>
        </pc:sldLayoutChg>
        <pc:sldLayoutChg chg="del">
          <pc:chgData name="Winters, Amber" userId="389caf7d-7f00-408e-a4e9-0c8935e7778a" providerId="ADAL" clId="{18267E24-7D54-430C-A7F7-B90881833622}" dt="2023-10-25T16:52:20.740" v="11895" actId="2696"/>
          <pc:sldLayoutMkLst>
            <pc:docMk/>
            <pc:sldMasterMk cId="1146788023" sldId="2147483784"/>
            <pc:sldLayoutMk cId="2229838877" sldId="2147483774"/>
          </pc:sldLayoutMkLst>
        </pc:sldLayoutChg>
        <pc:sldLayoutChg chg="del">
          <pc:chgData name="Winters, Amber" userId="389caf7d-7f00-408e-a4e9-0c8935e7778a" providerId="ADAL" clId="{18267E24-7D54-430C-A7F7-B90881833622}" dt="2023-10-25T16:52:20.943" v="11896" actId="2696"/>
          <pc:sldLayoutMkLst>
            <pc:docMk/>
            <pc:sldMasterMk cId="1146788023" sldId="2147483784"/>
            <pc:sldLayoutMk cId="2746767419" sldId="2147483775"/>
          </pc:sldLayoutMkLst>
        </pc:sldLayoutChg>
        <pc:sldLayoutChg chg="del">
          <pc:chgData name="Winters, Amber" userId="389caf7d-7f00-408e-a4e9-0c8935e7778a" providerId="ADAL" clId="{18267E24-7D54-430C-A7F7-B90881833622}" dt="2023-10-25T16:52:21.159" v="11897" actId="2696"/>
          <pc:sldLayoutMkLst>
            <pc:docMk/>
            <pc:sldMasterMk cId="1146788023" sldId="2147483784"/>
            <pc:sldLayoutMk cId="2667261284" sldId="2147483776"/>
          </pc:sldLayoutMkLst>
        </pc:sldLayoutChg>
        <pc:sldLayoutChg chg="del">
          <pc:chgData name="Winters, Amber" userId="389caf7d-7f00-408e-a4e9-0c8935e7778a" providerId="ADAL" clId="{18267E24-7D54-430C-A7F7-B90881833622}" dt="2023-10-25T16:52:21.340" v="11898" actId="2696"/>
          <pc:sldLayoutMkLst>
            <pc:docMk/>
            <pc:sldMasterMk cId="1146788023" sldId="2147483784"/>
            <pc:sldLayoutMk cId="3559437985" sldId="2147483777"/>
          </pc:sldLayoutMkLst>
        </pc:sldLayoutChg>
        <pc:sldLayoutChg chg="del">
          <pc:chgData name="Winters, Amber" userId="389caf7d-7f00-408e-a4e9-0c8935e7778a" providerId="ADAL" clId="{18267E24-7D54-430C-A7F7-B90881833622}" dt="2023-10-25T16:52:21.573" v="11899" actId="2696"/>
          <pc:sldLayoutMkLst>
            <pc:docMk/>
            <pc:sldMasterMk cId="1146788023" sldId="2147483784"/>
            <pc:sldLayoutMk cId="4019473220" sldId="2147483778"/>
          </pc:sldLayoutMkLst>
        </pc:sldLayoutChg>
        <pc:sldLayoutChg chg="del">
          <pc:chgData name="Winters, Amber" userId="389caf7d-7f00-408e-a4e9-0c8935e7778a" providerId="ADAL" clId="{18267E24-7D54-430C-A7F7-B90881833622}" dt="2023-10-25T16:52:21.796" v="11900" actId="2696"/>
          <pc:sldLayoutMkLst>
            <pc:docMk/>
            <pc:sldMasterMk cId="1146788023" sldId="2147483784"/>
            <pc:sldLayoutMk cId="1167597463" sldId="2147483779"/>
          </pc:sldLayoutMkLst>
        </pc:sldLayoutChg>
        <pc:sldLayoutChg chg="del">
          <pc:chgData name="Winters, Amber" userId="389caf7d-7f00-408e-a4e9-0c8935e7778a" providerId="ADAL" clId="{18267E24-7D54-430C-A7F7-B90881833622}" dt="2023-10-25T16:52:21.993" v="11901" actId="2696"/>
          <pc:sldLayoutMkLst>
            <pc:docMk/>
            <pc:sldMasterMk cId="1146788023" sldId="2147483784"/>
            <pc:sldLayoutMk cId="3169631963" sldId="2147483780"/>
          </pc:sldLayoutMkLst>
        </pc:sldLayoutChg>
        <pc:sldLayoutChg chg="del">
          <pc:chgData name="Winters, Amber" userId="389caf7d-7f00-408e-a4e9-0c8935e7778a" providerId="ADAL" clId="{18267E24-7D54-430C-A7F7-B90881833622}" dt="2023-10-25T16:52:22.202" v="11902" actId="2696"/>
          <pc:sldLayoutMkLst>
            <pc:docMk/>
            <pc:sldMasterMk cId="1146788023" sldId="2147483784"/>
            <pc:sldLayoutMk cId="1847355625" sldId="2147483781"/>
          </pc:sldLayoutMkLst>
        </pc:sldLayoutChg>
        <pc:sldLayoutChg chg="del">
          <pc:chgData name="Winters, Amber" userId="389caf7d-7f00-408e-a4e9-0c8935e7778a" providerId="ADAL" clId="{18267E24-7D54-430C-A7F7-B90881833622}" dt="2023-10-25T16:52:22.391" v="11903" actId="2696"/>
          <pc:sldLayoutMkLst>
            <pc:docMk/>
            <pc:sldMasterMk cId="1146788023" sldId="2147483784"/>
            <pc:sldLayoutMk cId="1939156226" sldId="2147483782"/>
          </pc:sldLayoutMkLst>
        </pc:sldLayoutChg>
        <pc:sldLayoutChg chg="del">
          <pc:chgData name="Winters, Amber" userId="389caf7d-7f00-408e-a4e9-0c8935e7778a" providerId="ADAL" clId="{18267E24-7D54-430C-A7F7-B90881833622}" dt="2023-10-25T16:52:22.599" v="11904" actId="2696"/>
          <pc:sldLayoutMkLst>
            <pc:docMk/>
            <pc:sldMasterMk cId="1146788023" sldId="2147483784"/>
            <pc:sldLayoutMk cId="1019188228" sldId="2147483783"/>
          </pc:sldLayoutMkLst>
        </pc:sldLayoutChg>
        <pc:sldLayoutChg chg="del">
          <pc:chgData name="Winters, Amber" userId="389caf7d-7f00-408e-a4e9-0c8935e7778a" providerId="ADAL" clId="{18267E24-7D54-430C-A7F7-B90881833622}" dt="2023-10-25T16:51:36.737" v="11746" actId="2696"/>
          <pc:sldLayoutMkLst>
            <pc:docMk/>
            <pc:sldMasterMk cId="1146788023" sldId="2147483784"/>
            <pc:sldLayoutMk cId="1381956025" sldId="2147483786"/>
          </pc:sldLayoutMkLst>
        </pc:sldLayoutChg>
        <pc:sldLayoutChg chg="del">
          <pc:chgData name="Winters, Amber" userId="389caf7d-7f00-408e-a4e9-0c8935e7778a" providerId="ADAL" clId="{18267E24-7D54-430C-A7F7-B90881833622}" dt="2023-10-25T16:51:37.281" v="11747" actId="2696"/>
          <pc:sldLayoutMkLst>
            <pc:docMk/>
            <pc:sldMasterMk cId="1146788023" sldId="2147483784"/>
            <pc:sldLayoutMk cId="483103864" sldId="2147483787"/>
          </pc:sldLayoutMkLst>
        </pc:sldLayoutChg>
        <pc:sldLayoutChg chg="del">
          <pc:chgData name="Winters, Amber" userId="389caf7d-7f00-408e-a4e9-0c8935e7778a" providerId="ADAL" clId="{18267E24-7D54-430C-A7F7-B90881833622}" dt="2023-10-25T16:51:37.612" v="11748" actId="2696"/>
          <pc:sldLayoutMkLst>
            <pc:docMk/>
            <pc:sldMasterMk cId="1146788023" sldId="2147483784"/>
            <pc:sldLayoutMk cId="3399725986" sldId="2147483788"/>
          </pc:sldLayoutMkLst>
        </pc:sldLayoutChg>
        <pc:sldLayoutChg chg="del">
          <pc:chgData name="Winters, Amber" userId="389caf7d-7f00-408e-a4e9-0c8935e7778a" providerId="ADAL" clId="{18267E24-7D54-430C-A7F7-B90881833622}" dt="2023-10-25T16:51:37.889" v="11749" actId="2696"/>
          <pc:sldLayoutMkLst>
            <pc:docMk/>
            <pc:sldMasterMk cId="1146788023" sldId="2147483784"/>
            <pc:sldLayoutMk cId="1644458799" sldId="2147483789"/>
          </pc:sldLayoutMkLst>
        </pc:sldLayoutChg>
        <pc:sldLayoutChg chg="del">
          <pc:chgData name="Winters, Amber" userId="389caf7d-7f00-408e-a4e9-0c8935e7778a" providerId="ADAL" clId="{18267E24-7D54-430C-A7F7-B90881833622}" dt="2023-10-25T16:51:38.135" v="11750" actId="2696"/>
          <pc:sldLayoutMkLst>
            <pc:docMk/>
            <pc:sldMasterMk cId="1146788023" sldId="2147483784"/>
            <pc:sldLayoutMk cId="3449881304" sldId="2147483790"/>
          </pc:sldLayoutMkLst>
        </pc:sldLayoutChg>
        <pc:sldLayoutChg chg="del">
          <pc:chgData name="Winters, Amber" userId="389caf7d-7f00-408e-a4e9-0c8935e7778a" providerId="ADAL" clId="{18267E24-7D54-430C-A7F7-B90881833622}" dt="2023-10-25T16:51:38.390" v="11751" actId="2696"/>
          <pc:sldLayoutMkLst>
            <pc:docMk/>
            <pc:sldMasterMk cId="1146788023" sldId="2147483784"/>
            <pc:sldLayoutMk cId="1440592786" sldId="2147483791"/>
          </pc:sldLayoutMkLst>
        </pc:sldLayoutChg>
        <pc:sldLayoutChg chg="del">
          <pc:chgData name="Winters, Amber" userId="389caf7d-7f00-408e-a4e9-0c8935e7778a" providerId="ADAL" clId="{18267E24-7D54-430C-A7F7-B90881833622}" dt="2023-10-25T16:51:38.635" v="11752" actId="2696"/>
          <pc:sldLayoutMkLst>
            <pc:docMk/>
            <pc:sldMasterMk cId="1146788023" sldId="2147483784"/>
            <pc:sldLayoutMk cId="3937750572" sldId="2147483792"/>
          </pc:sldLayoutMkLst>
        </pc:sldLayoutChg>
        <pc:sldLayoutChg chg="del">
          <pc:chgData name="Winters, Amber" userId="389caf7d-7f00-408e-a4e9-0c8935e7778a" providerId="ADAL" clId="{18267E24-7D54-430C-A7F7-B90881833622}" dt="2023-10-25T16:51:38.871" v="11753" actId="2696"/>
          <pc:sldLayoutMkLst>
            <pc:docMk/>
            <pc:sldMasterMk cId="1146788023" sldId="2147483784"/>
            <pc:sldLayoutMk cId="1831839503" sldId="2147483793"/>
          </pc:sldLayoutMkLst>
        </pc:sldLayoutChg>
        <pc:sldLayoutChg chg="del">
          <pc:chgData name="Winters, Amber" userId="389caf7d-7f00-408e-a4e9-0c8935e7778a" providerId="ADAL" clId="{18267E24-7D54-430C-A7F7-B90881833622}" dt="2023-10-25T16:51:39.127" v="11754" actId="2696"/>
          <pc:sldLayoutMkLst>
            <pc:docMk/>
            <pc:sldMasterMk cId="1146788023" sldId="2147483784"/>
            <pc:sldLayoutMk cId="908270707" sldId="2147483794"/>
          </pc:sldLayoutMkLst>
        </pc:sldLayoutChg>
        <pc:sldLayoutChg chg="del">
          <pc:chgData name="Winters, Amber" userId="389caf7d-7f00-408e-a4e9-0c8935e7778a" providerId="ADAL" clId="{18267E24-7D54-430C-A7F7-B90881833622}" dt="2023-10-25T16:51:39.456" v="11755" actId="2696"/>
          <pc:sldLayoutMkLst>
            <pc:docMk/>
            <pc:sldMasterMk cId="1146788023" sldId="2147483784"/>
            <pc:sldLayoutMk cId="1997545909" sldId="2147483795"/>
          </pc:sldLayoutMkLst>
        </pc:sldLayoutChg>
        <pc:sldLayoutChg chg="del">
          <pc:chgData name="Winters, Amber" userId="389caf7d-7f00-408e-a4e9-0c8935e7778a" providerId="ADAL" clId="{18267E24-7D54-430C-A7F7-B90881833622}" dt="2023-10-25T16:51:40.393" v="11756" actId="2696"/>
          <pc:sldLayoutMkLst>
            <pc:docMk/>
            <pc:sldMasterMk cId="1146788023" sldId="2147483784"/>
            <pc:sldLayoutMk cId="885118114" sldId="2147483796"/>
          </pc:sldLayoutMkLst>
        </pc:sldLayoutChg>
        <pc:sldLayoutChg chg="del">
          <pc:chgData name="Winters, Amber" userId="389caf7d-7f00-408e-a4e9-0c8935e7778a" providerId="ADAL" clId="{18267E24-7D54-430C-A7F7-B90881833622}" dt="2023-10-25T16:51:40.596" v="11757" actId="2696"/>
          <pc:sldLayoutMkLst>
            <pc:docMk/>
            <pc:sldMasterMk cId="1146788023" sldId="2147483784"/>
            <pc:sldLayoutMk cId="2188366589" sldId="2147483797"/>
          </pc:sldLayoutMkLst>
        </pc:sldLayoutChg>
        <pc:sldLayoutChg chg="del">
          <pc:chgData name="Winters, Amber" userId="389caf7d-7f00-408e-a4e9-0c8935e7778a" providerId="ADAL" clId="{18267E24-7D54-430C-A7F7-B90881833622}" dt="2023-10-25T16:51:40.865" v="11758" actId="2696"/>
          <pc:sldLayoutMkLst>
            <pc:docMk/>
            <pc:sldMasterMk cId="1146788023" sldId="2147483784"/>
            <pc:sldLayoutMk cId="1933859687" sldId="2147483798"/>
          </pc:sldLayoutMkLst>
        </pc:sldLayoutChg>
        <pc:sldLayoutChg chg="del">
          <pc:chgData name="Winters, Amber" userId="389caf7d-7f00-408e-a4e9-0c8935e7778a" providerId="ADAL" clId="{18267E24-7D54-430C-A7F7-B90881833622}" dt="2023-10-25T16:51:41.093" v="11759" actId="2696"/>
          <pc:sldLayoutMkLst>
            <pc:docMk/>
            <pc:sldMasterMk cId="1146788023" sldId="2147483784"/>
            <pc:sldLayoutMk cId="360711584" sldId="2147483799"/>
          </pc:sldLayoutMkLst>
        </pc:sldLayoutChg>
        <pc:sldLayoutChg chg="del">
          <pc:chgData name="Winters, Amber" userId="389caf7d-7f00-408e-a4e9-0c8935e7778a" providerId="ADAL" clId="{18267E24-7D54-430C-A7F7-B90881833622}" dt="2023-10-25T16:51:41.296" v="11760" actId="2696"/>
          <pc:sldLayoutMkLst>
            <pc:docMk/>
            <pc:sldMasterMk cId="1146788023" sldId="2147483784"/>
            <pc:sldLayoutMk cId="1942685247" sldId="2147483800"/>
          </pc:sldLayoutMkLst>
        </pc:sldLayoutChg>
        <pc:sldLayoutChg chg="del">
          <pc:chgData name="Winters, Amber" userId="389caf7d-7f00-408e-a4e9-0c8935e7778a" providerId="ADAL" clId="{18267E24-7D54-430C-A7F7-B90881833622}" dt="2023-10-25T16:51:41.531" v="11761" actId="2696"/>
          <pc:sldLayoutMkLst>
            <pc:docMk/>
            <pc:sldMasterMk cId="1146788023" sldId="2147483784"/>
            <pc:sldLayoutMk cId="2905523229" sldId="2147483801"/>
          </pc:sldLayoutMkLst>
        </pc:sldLayoutChg>
        <pc:sldLayoutChg chg="del">
          <pc:chgData name="Winters, Amber" userId="389caf7d-7f00-408e-a4e9-0c8935e7778a" providerId="ADAL" clId="{18267E24-7D54-430C-A7F7-B90881833622}" dt="2023-10-25T16:51:41.750" v="11762" actId="2696"/>
          <pc:sldLayoutMkLst>
            <pc:docMk/>
            <pc:sldMasterMk cId="1146788023" sldId="2147483784"/>
            <pc:sldLayoutMk cId="1248947088" sldId="2147483802"/>
          </pc:sldLayoutMkLst>
        </pc:sldLayoutChg>
        <pc:sldLayoutChg chg="del">
          <pc:chgData name="Winters, Amber" userId="389caf7d-7f00-408e-a4e9-0c8935e7778a" providerId="ADAL" clId="{18267E24-7D54-430C-A7F7-B90881833622}" dt="2023-10-25T16:51:41.986" v="11763" actId="2696"/>
          <pc:sldLayoutMkLst>
            <pc:docMk/>
            <pc:sldMasterMk cId="1146788023" sldId="2147483784"/>
            <pc:sldLayoutMk cId="193663080" sldId="2147483803"/>
          </pc:sldLayoutMkLst>
        </pc:sldLayoutChg>
        <pc:sldLayoutChg chg="del">
          <pc:chgData name="Winters, Amber" userId="389caf7d-7f00-408e-a4e9-0c8935e7778a" providerId="ADAL" clId="{18267E24-7D54-430C-A7F7-B90881833622}" dt="2023-10-25T16:51:42.205" v="11764" actId="2696"/>
          <pc:sldLayoutMkLst>
            <pc:docMk/>
            <pc:sldMasterMk cId="1146788023" sldId="2147483784"/>
            <pc:sldLayoutMk cId="895942379" sldId="2147483804"/>
          </pc:sldLayoutMkLst>
        </pc:sldLayoutChg>
        <pc:sldLayoutChg chg="del">
          <pc:chgData name="Winters, Amber" userId="389caf7d-7f00-408e-a4e9-0c8935e7778a" providerId="ADAL" clId="{18267E24-7D54-430C-A7F7-B90881833622}" dt="2023-10-25T16:51:42.439" v="11765" actId="2696"/>
          <pc:sldLayoutMkLst>
            <pc:docMk/>
            <pc:sldMasterMk cId="1146788023" sldId="2147483784"/>
            <pc:sldLayoutMk cId="2106733967" sldId="2147483805"/>
          </pc:sldLayoutMkLst>
        </pc:sldLayoutChg>
        <pc:sldLayoutChg chg="del">
          <pc:chgData name="Winters, Amber" userId="389caf7d-7f00-408e-a4e9-0c8935e7778a" providerId="ADAL" clId="{18267E24-7D54-430C-A7F7-B90881833622}" dt="2023-10-25T16:51:42.653" v="11766" actId="2696"/>
          <pc:sldLayoutMkLst>
            <pc:docMk/>
            <pc:sldMasterMk cId="1146788023" sldId="2147483784"/>
            <pc:sldLayoutMk cId="3497178632" sldId="2147483806"/>
          </pc:sldLayoutMkLst>
        </pc:sldLayoutChg>
        <pc:sldLayoutChg chg="del">
          <pc:chgData name="Winters, Amber" userId="389caf7d-7f00-408e-a4e9-0c8935e7778a" providerId="ADAL" clId="{18267E24-7D54-430C-A7F7-B90881833622}" dt="2023-10-25T16:51:42.873" v="11767" actId="2696"/>
          <pc:sldLayoutMkLst>
            <pc:docMk/>
            <pc:sldMasterMk cId="1146788023" sldId="2147483784"/>
            <pc:sldLayoutMk cId="2466347226" sldId="2147483807"/>
          </pc:sldLayoutMkLst>
        </pc:sldLayoutChg>
        <pc:sldLayoutChg chg="del">
          <pc:chgData name="Winters, Amber" userId="389caf7d-7f00-408e-a4e9-0c8935e7778a" providerId="ADAL" clId="{18267E24-7D54-430C-A7F7-B90881833622}" dt="2023-10-25T16:51:43.093" v="11768" actId="2696"/>
          <pc:sldLayoutMkLst>
            <pc:docMk/>
            <pc:sldMasterMk cId="1146788023" sldId="2147483784"/>
            <pc:sldLayoutMk cId="2741353799" sldId="2147483808"/>
          </pc:sldLayoutMkLst>
        </pc:sldLayoutChg>
        <pc:sldLayoutChg chg="del">
          <pc:chgData name="Winters, Amber" userId="389caf7d-7f00-408e-a4e9-0c8935e7778a" providerId="ADAL" clId="{18267E24-7D54-430C-A7F7-B90881833622}" dt="2023-10-25T16:51:43.312" v="11769" actId="2696"/>
          <pc:sldLayoutMkLst>
            <pc:docMk/>
            <pc:sldMasterMk cId="1146788023" sldId="2147483784"/>
            <pc:sldLayoutMk cId="3649232623" sldId="2147483809"/>
          </pc:sldLayoutMkLst>
        </pc:sldLayoutChg>
        <pc:sldLayoutChg chg="del">
          <pc:chgData name="Winters, Amber" userId="389caf7d-7f00-408e-a4e9-0c8935e7778a" providerId="ADAL" clId="{18267E24-7D54-430C-A7F7-B90881833622}" dt="2023-10-25T16:51:43.520" v="11770" actId="2696"/>
          <pc:sldLayoutMkLst>
            <pc:docMk/>
            <pc:sldMasterMk cId="1146788023" sldId="2147483784"/>
            <pc:sldLayoutMk cId="2657946739" sldId="2147483810"/>
          </pc:sldLayoutMkLst>
        </pc:sldLayoutChg>
        <pc:sldLayoutChg chg="del">
          <pc:chgData name="Winters, Amber" userId="389caf7d-7f00-408e-a4e9-0c8935e7778a" providerId="ADAL" clId="{18267E24-7D54-430C-A7F7-B90881833622}" dt="2023-10-25T16:51:43.752" v="11771" actId="2696"/>
          <pc:sldLayoutMkLst>
            <pc:docMk/>
            <pc:sldMasterMk cId="1146788023" sldId="2147483784"/>
            <pc:sldLayoutMk cId="3569720930" sldId="2147483811"/>
          </pc:sldLayoutMkLst>
        </pc:sldLayoutChg>
        <pc:sldLayoutChg chg="del">
          <pc:chgData name="Winters, Amber" userId="389caf7d-7f00-408e-a4e9-0c8935e7778a" providerId="ADAL" clId="{18267E24-7D54-430C-A7F7-B90881833622}" dt="2023-10-25T16:51:45.168" v="11772" actId="2696"/>
          <pc:sldLayoutMkLst>
            <pc:docMk/>
            <pc:sldMasterMk cId="1146788023" sldId="2147483784"/>
            <pc:sldLayoutMk cId="2269228269" sldId="2147483813"/>
          </pc:sldLayoutMkLst>
        </pc:sldLayoutChg>
        <pc:sldLayoutChg chg="del">
          <pc:chgData name="Winters, Amber" userId="389caf7d-7f00-408e-a4e9-0c8935e7778a" providerId="ADAL" clId="{18267E24-7D54-430C-A7F7-B90881833622}" dt="2023-10-25T16:51:45.361" v="11773" actId="2696"/>
          <pc:sldLayoutMkLst>
            <pc:docMk/>
            <pc:sldMasterMk cId="1146788023" sldId="2147483784"/>
            <pc:sldLayoutMk cId="3020813284" sldId="2147483814"/>
          </pc:sldLayoutMkLst>
        </pc:sldLayoutChg>
        <pc:sldLayoutChg chg="del">
          <pc:chgData name="Winters, Amber" userId="389caf7d-7f00-408e-a4e9-0c8935e7778a" providerId="ADAL" clId="{18267E24-7D54-430C-A7F7-B90881833622}" dt="2023-10-25T16:51:46.689" v="11774" actId="2696"/>
          <pc:sldLayoutMkLst>
            <pc:docMk/>
            <pc:sldMasterMk cId="1146788023" sldId="2147483784"/>
            <pc:sldLayoutMk cId="2900541515" sldId="2147483816"/>
          </pc:sldLayoutMkLst>
        </pc:sldLayoutChg>
        <pc:sldLayoutChg chg="del">
          <pc:chgData name="Winters, Amber" userId="389caf7d-7f00-408e-a4e9-0c8935e7778a" providerId="ADAL" clId="{18267E24-7D54-430C-A7F7-B90881833622}" dt="2023-10-25T16:51:46.908" v="11775" actId="2696"/>
          <pc:sldLayoutMkLst>
            <pc:docMk/>
            <pc:sldMasterMk cId="1146788023" sldId="2147483784"/>
            <pc:sldLayoutMk cId="342459163" sldId="2147483817"/>
          </pc:sldLayoutMkLst>
        </pc:sldLayoutChg>
        <pc:sldLayoutChg chg="del">
          <pc:chgData name="Winters, Amber" userId="389caf7d-7f00-408e-a4e9-0c8935e7778a" providerId="ADAL" clId="{18267E24-7D54-430C-A7F7-B90881833622}" dt="2023-10-25T16:51:47.137" v="11776" actId="2696"/>
          <pc:sldLayoutMkLst>
            <pc:docMk/>
            <pc:sldMasterMk cId="1146788023" sldId="2147483784"/>
            <pc:sldLayoutMk cId="3211279541" sldId="2147483818"/>
          </pc:sldLayoutMkLst>
        </pc:sldLayoutChg>
        <pc:sldLayoutChg chg="del">
          <pc:chgData name="Winters, Amber" userId="389caf7d-7f00-408e-a4e9-0c8935e7778a" providerId="ADAL" clId="{18267E24-7D54-430C-A7F7-B90881833622}" dt="2023-10-25T16:51:48.458" v="11777" actId="2696"/>
          <pc:sldLayoutMkLst>
            <pc:docMk/>
            <pc:sldMasterMk cId="1146788023" sldId="2147483784"/>
            <pc:sldLayoutMk cId="67939283" sldId="2147483820"/>
          </pc:sldLayoutMkLst>
        </pc:sldLayoutChg>
        <pc:sldLayoutChg chg="del">
          <pc:chgData name="Winters, Amber" userId="389caf7d-7f00-408e-a4e9-0c8935e7778a" providerId="ADAL" clId="{18267E24-7D54-430C-A7F7-B90881833622}" dt="2023-10-25T16:51:48.971" v="11778" actId="2696"/>
          <pc:sldLayoutMkLst>
            <pc:docMk/>
            <pc:sldMasterMk cId="1146788023" sldId="2147483784"/>
            <pc:sldLayoutMk cId="2635211584" sldId="2147483821"/>
          </pc:sldLayoutMkLst>
        </pc:sldLayoutChg>
        <pc:sldLayoutChg chg="del">
          <pc:chgData name="Winters, Amber" userId="389caf7d-7f00-408e-a4e9-0c8935e7778a" providerId="ADAL" clId="{18267E24-7D54-430C-A7F7-B90881833622}" dt="2023-10-25T16:51:51.101" v="11780" actId="2696"/>
          <pc:sldLayoutMkLst>
            <pc:docMk/>
            <pc:sldMasterMk cId="1146788023" sldId="2147483784"/>
            <pc:sldLayoutMk cId="1515869507" sldId="2147483822"/>
          </pc:sldLayoutMkLst>
        </pc:sldLayoutChg>
        <pc:sldLayoutChg chg="del">
          <pc:chgData name="Winters, Amber" userId="389caf7d-7f00-408e-a4e9-0c8935e7778a" providerId="ADAL" clId="{18267E24-7D54-430C-A7F7-B90881833622}" dt="2023-10-25T16:51:50.144" v="11779" actId="2696"/>
          <pc:sldLayoutMkLst>
            <pc:docMk/>
            <pc:sldMasterMk cId="1146788023" sldId="2147483784"/>
            <pc:sldLayoutMk cId="2638828825" sldId="2147483823"/>
          </pc:sldLayoutMkLst>
        </pc:sldLayoutChg>
        <pc:sldLayoutChg chg="del">
          <pc:chgData name="Winters, Amber" userId="389caf7d-7f00-408e-a4e9-0c8935e7778a" providerId="ADAL" clId="{18267E24-7D54-430C-A7F7-B90881833622}" dt="2023-10-25T16:51:53.734" v="11781" actId="2696"/>
          <pc:sldLayoutMkLst>
            <pc:docMk/>
            <pc:sldMasterMk cId="1146788023" sldId="2147483784"/>
            <pc:sldLayoutMk cId="3646147405" sldId="2147483825"/>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1F6C63-B50D-4371-8FBD-33B835E3D0DA}" type="datetimeFigureOut">
              <a:rPr lang="en-US" smtClean="0"/>
              <a:t>10/25/2023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F3680C-8216-47E6-90B1-5757CA422AA5}" type="slidenum">
              <a:rPr lang="en-US" smtClean="0"/>
              <a:t>‹#›</a:t>
            </a:fld>
            <a:endParaRPr lang="en-US"/>
          </a:p>
        </p:txBody>
      </p:sp>
    </p:spTree>
    <p:extLst>
      <p:ext uri="{BB962C8B-B14F-4D97-AF65-F5344CB8AC3E}">
        <p14:creationId xmlns:p14="http://schemas.microsoft.com/office/powerpoint/2010/main" val="28300934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deck has been developed to support you in your staff training on </a:t>
            </a:r>
            <a:r>
              <a:rPr lang="en-US" i="1" dirty="0"/>
              <a:t>Gale Business: Plan Builder</a:t>
            </a:r>
            <a:r>
              <a:rPr lang="en-US" dirty="0"/>
              <a:t>. As you move through the slides you will find comments to help highlight key points within the resource. Feel free to utilize the slides that best fit your training goals and edit them as needed. If you have the time, consider walking your staff through </a:t>
            </a:r>
            <a:r>
              <a:rPr lang="en-US" i="1" dirty="0"/>
              <a:t>Gale Business: Plan Builder </a:t>
            </a:r>
            <a:r>
              <a:rPr lang="en-US" dirty="0"/>
              <a:t>live.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A9CC68-86F6-4C41-BB68-563FFE5D02C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569153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Patrons can easily navigate through the sections to complete information. Many sections have entries with starts next to them, and those are the basic sections we suggest they complete. Patrons will also find more elaborate and detailed sections if they want to take their plans a step further. Helpful articles from the Learning Library are also attached to their related sections.</a:t>
            </a:r>
          </a:p>
        </p:txBody>
      </p:sp>
      <p:sp>
        <p:nvSpPr>
          <p:cNvPr id="4" name="Slide Number Placeholder 3"/>
          <p:cNvSpPr>
            <a:spLocks noGrp="1"/>
          </p:cNvSpPr>
          <p:nvPr>
            <p:ph type="sldNum" sz="quarter" idx="5"/>
          </p:nvPr>
        </p:nvSpPr>
        <p:spPr/>
        <p:txBody>
          <a:bodyPr/>
          <a:lstStyle/>
          <a:p>
            <a:fld id="{68F3680C-8216-47E6-90B1-5757CA422AA5}" type="slidenum">
              <a:rPr lang="en-US" smtClean="0"/>
              <a:t>11</a:t>
            </a:fld>
            <a:endParaRPr lang="en-US"/>
          </a:p>
        </p:txBody>
      </p:sp>
    </p:spTree>
    <p:extLst>
      <p:ext uri="{BB962C8B-B14F-4D97-AF65-F5344CB8AC3E}">
        <p14:creationId xmlns:p14="http://schemas.microsoft.com/office/powerpoint/2010/main" val="8241461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following slides walk you through the contents of each plan section- including both the “what” and the “why”. The slides go in order of section appearance on the Dashboard.</a:t>
            </a:r>
          </a:p>
        </p:txBody>
      </p:sp>
      <p:sp>
        <p:nvSpPr>
          <p:cNvPr id="4" name="Slide Number Placeholder 3"/>
          <p:cNvSpPr>
            <a:spLocks noGrp="1"/>
          </p:cNvSpPr>
          <p:nvPr>
            <p:ph type="sldNum" sz="quarter" idx="5"/>
          </p:nvPr>
        </p:nvSpPr>
        <p:spPr/>
        <p:txBody>
          <a:bodyPr/>
          <a:lstStyle/>
          <a:p>
            <a:fld id="{68F3680C-8216-47E6-90B1-5757CA422AA5}" type="slidenum">
              <a:rPr lang="en-US" smtClean="0"/>
              <a:t>12</a:t>
            </a:fld>
            <a:endParaRPr lang="en-US"/>
          </a:p>
        </p:txBody>
      </p:sp>
    </p:spTree>
    <p:extLst>
      <p:ext uri="{BB962C8B-B14F-4D97-AF65-F5344CB8AC3E}">
        <p14:creationId xmlns:p14="http://schemas.microsoft.com/office/powerpoint/2010/main" val="4380119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F3680C-8216-47E6-90B1-5757CA422AA5}" type="slidenum">
              <a:rPr lang="en-US" smtClean="0"/>
              <a:t>14</a:t>
            </a:fld>
            <a:endParaRPr lang="en-US"/>
          </a:p>
        </p:txBody>
      </p:sp>
    </p:spTree>
    <p:extLst>
      <p:ext uri="{BB962C8B-B14F-4D97-AF65-F5344CB8AC3E}">
        <p14:creationId xmlns:p14="http://schemas.microsoft.com/office/powerpoint/2010/main" val="9884643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F3680C-8216-47E6-90B1-5757CA422AA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756185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F3680C-8216-47E6-90B1-5757CA422AA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70119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F3680C-8216-47E6-90B1-5757CA422AA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068257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following slides provide you with additional information on key features within </a:t>
            </a:r>
            <a:r>
              <a:rPr lang="en-US" i="1" dirty="0"/>
              <a:t>Gale Business: Plan Builder</a:t>
            </a:r>
            <a:r>
              <a:rPr lang="en-US" dirty="0"/>
              <a: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F3680C-8216-47E6-90B1-5757CA422AA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080163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your library has access to </a:t>
            </a:r>
            <a:r>
              <a:rPr lang="en-US" i="1" dirty="0"/>
              <a:t>Gale Business: Entrepreneurship</a:t>
            </a:r>
            <a:r>
              <a:rPr lang="en-US" dirty="0"/>
              <a:t>, </a:t>
            </a:r>
            <a:r>
              <a:rPr lang="en-US" i="1" dirty="0"/>
              <a:t>Gale Business: </a:t>
            </a:r>
            <a:r>
              <a:rPr lang="en-US" i="1" dirty="0" err="1"/>
              <a:t>DemographicsNow</a:t>
            </a:r>
            <a:r>
              <a:rPr lang="en-US" dirty="0"/>
              <a:t>, or </a:t>
            </a:r>
            <a:r>
              <a:rPr lang="en-US" i="1" dirty="0"/>
              <a:t>Gale </a:t>
            </a:r>
            <a:r>
              <a:rPr lang="en-US" i="1" dirty="0" err="1"/>
              <a:t>LegalForms</a:t>
            </a:r>
            <a:r>
              <a:rPr lang="en-US" i="1" dirty="0"/>
              <a:t> </a:t>
            </a:r>
            <a:r>
              <a:rPr lang="en-US" dirty="0"/>
              <a:t>they will automatically be integrated into your Gale Business: Plan Builder experience. Your patrons can open any resource to be launched into that content to better build their plans. Note: If you only have access to one or two of these additional resources, you may want to change this screenshot to only show those.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F3680C-8216-47E6-90B1-5757CA422AA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514973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F3680C-8216-47E6-90B1-5757CA422AA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079834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F3680C-8216-47E6-90B1-5757CA422AA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6746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next three slides (including this one) will provide your staff with basic information on what to expect from </a:t>
            </a:r>
            <a:r>
              <a:rPr lang="en-US" i="1" dirty="0"/>
              <a:t>Gale Business: Plan Builder</a:t>
            </a:r>
            <a:r>
              <a:rPr lang="en-US" dirty="0"/>
              <a:t>.</a:t>
            </a:r>
          </a:p>
        </p:txBody>
      </p:sp>
      <p:sp>
        <p:nvSpPr>
          <p:cNvPr id="4" name="Slide Number Placeholder 3"/>
          <p:cNvSpPr>
            <a:spLocks noGrp="1"/>
          </p:cNvSpPr>
          <p:nvPr>
            <p:ph type="sldNum" sz="quarter" idx="5"/>
          </p:nvPr>
        </p:nvSpPr>
        <p:spPr/>
        <p:txBody>
          <a:bodyPr/>
          <a:lstStyle/>
          <a:p>
            <a:fld id="{68F3680C-8216-47E6-90B1-5757CA422AA5}" type="slidenum">
              <a:rPr lang="en-US" smtClean="0"/>
              <a:t>2</a:t>
            </a:fld>
            <a:endParaRPr lang="en-US"/>
          </a:p>
        </p:txBody>
      </p:sp>
    </p:spTree>
    <p:extLst>
      <p:ext uri="{BB962C8B-B14F-4D97-AF65-F5344CB8AC3E}">
        <p14:creationId xmlns:p14="http://schemas.microsoft.com/office/powerpoint/2010/main" val="37107925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mentorship set-up is designed to help already established mentors and mentees work together within </a:t>
            </a:r>
            <a:r>
              <a:rPr lang="en-US" i="1" dirty="0"/>
              <a:t>Gale Business: Plan Builder</a:t>
            </a:r>
            <a:r>
              <a:rPr lang="en-US" dirty="0"/>
              <a:t>. A mentor should create an account as a mentor, and then connect with the mentee, this will allow the mentor to see the business plan as it is being built.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F3680C-8216-47E6-90B1-5757CA422AA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776596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Use this slide as a visual prompt for final questions and/or discussions. You should consider adding your contact information to this slide as well.</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A56D6C-9725-46A7-9DA6-A138CA9D8BD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921057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Multiple scenarios can be create for one business. We go more into scenario development on slide five.</a:t>
            </a:r>
          </a:p>
        </p:txBody>
      </p:sp>
      <p:sp>
        <p:nvSpPr>
          <p:cNvPr id="4" name="Slide Number Placeholder 3"/>
          <p:cNvSpPr>
            <a:spLocks noGrp="1"/>
          </p:cNvSpPr>
          <p:nvPr>
            <p:ph type="sldNum" sz="quarter" idx="5"/>
          </p:nvPr>
        </p:nvSpPr>
        <p:spPr/>
        <p:txBody>
          <a:bodyPr/>
          <a:lstStyle/>
          <a:p>
            <a:fld id="{68F3680C-8216-47E6-90B1-5757CA422AA5}" type="slidenum">
              <a:rPr lang="en-US" smtClean="0"/>
              <a:t>3</a:t>
            </a:fld>
            <a:endParaRPr lang="en-US"/>
          </a:p>
        </p:txBody>
      </p:sp>
    </p:spTree>
    <p:extLst>
      <p:ext uri="{BB962C8B-B14F-4D97-AF65-F5344CB8AC3E}">
        <p14:creationId xmlns:p14="http://schemas.microsoft.com/office/powerpoint/2010/main" val="2290455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Supplemental articles are found within the learning library, and throughout the different business plan sections. These will be reviewed later in this presentation.</a:t>
            </a:r>
          </a:p>
        </p:txBody>
      </p:sp>
      <p:sp>
        <p:nvSpPr>
          <p:cNvPr id="4" name="Slide Number Placeholder 3"/>
          <p:cNvSpPr>
            <a:spLocks noGrp="1"/>
          </p:cNvSpPr>
          <p:nvPr>
            <p:ph type="sldNum" sz="quarter" idx="5"/>
          </p:nvPr>
        </p:nvSpPr>
        <p:spPr/>
        <p:txBody>
          <a:bodyPr/>
          <a:lstStyle/>
          <a:p>
            <a:fld id="{68F3680C-8216-47E6-90B1-5757CA422AA5}" type="slidenum">
              <a:rPr lang="en-US" smtClean="0"/>
              <a:t>4</a:t>
            </a:fld>
            <a:endParaRPr lang="en-US"/>
          </a:p>
        </p:txBody>
      </p:sp>
    </p:spTree>
    <p:extLst>
      <p:ext uri="{BB962C8B-B14F-4D97-AF65-F5344CB8AC3E}">
        <p14:creationId xmlns:p14="http://schemas.microsoft.com/office/powerpoint/2010/main" val="35465230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solidFill>
                  <a:schemeClr val="tx1"/>
                </a:solidFill>
              </a:rPr>
              <a:t>Company and scenario organization is sometimes challenging for patrons to grasp at first, since you can make both multiple companies and multiple scenarios. The best way to describe to them is that companies are considered separate entities, so maybe a coffee shop and a convenience store. Scenarios are different versions of the same company. So, a coffee shop that includes a bakery vs. one that doesn’t. Creating different scenarios allows patrons to enter different information in the business plan sections while keeping the basic company information (like name, starting date, contact information, and licenses intact.</a:t>
            </a:r>
          </a:p>
          <a:p>
            <a:endParaRPr lang="en-US" b="0" dirty="0">
              <a:solidFill>
                <a:schemeClr val="tx1"/>
              </a:solidFill>
            </a:endParaRPr>
          </a:p>
          <a:p>
            <a:endParaRPr lang="en-US" b="0" dirty="0">
              <a:solidFill>
                <a:schemeClr val="tx1"/>
              </a:solidFill>
            </a:endParaRPr>
          </a:p>
        </p:txBody>
      </p:sp>
      <p:sp>
        <p:nvSpPr>
          <p:cNvPr id="4" name="Slide Number Placeholder 3"/>
          <p:cNvSpPr>
            <a:spLocks noGrp="1"/>
          </p:cNvSpPr>
          <p:nvPr>
            <p:ph type="sldNum" sz="quarter" idx="5"/>
          </p:nvPr>
        </p:nvSpPr>
        <p:spPr/>
        <p:txBody>
          <a:bodyPr/>
          <a:lstStyle/>
          <a:p>
            <a:fld id="{68F3680C-8216-47E6-90B1-5757CA422AA5}" type="slidenum">
              <a:rPr lang="en-US" smtClean="0"/>
              <a:t>5</a:t>
            </a:fld>
            <a:endParaRPr lang="en-US"/>
          </a:p>
        </p:txBody>
      </p:sp>
    </p:spTree>
    <p:extLst>
      <p:ext uri="{BB962C8B-B14F-4D97-AF65-F5344CB8AC3E}">
        <p14:creationId xmlns:p14="http://schemas.microsoft.com/office/powerpoint/2010/main" val="32413683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following slides review what patrons will see on the Dashboard (the name for the homepage).The goal of this page is to be a main landing point in which all content will be visible and accessible to patrons with minimal clicks.</a:t>
            </a:r>
          </a:p>
        </p:txBody>
      </p:sp>
      <p:sp>
        <p:nvSpPr>
          <p:cNvPr id="4" name="Slide Number Placeholder 3"/>
          <p:cNvSpPr>
            <a:spLocks noGrp="1"/>
          </p:cNvSpPr>
          <p:nvPr>
            <p:ph type="sldNum" sz="quarter" idx="5"/>
          </p:nvPr>
        </p:nvSpPr>
        <p:spPr/>
        <p:txBody>
          <a:bodyPr/>
          <a:lstStyle/>
          <a:p>
            <a:fld id="{68F3680C-8216-47E6-90B1-5757CA422AA5}" type="slidenum">
              <a:rPr lang="en-US" smtClean="0"/>
              <a:t>6</a:t>
            </a:fld>
            <a:endParaRPr lang="en-US"/>
          </a:p>
        </p:txBody>
      </p:sp>
    </p:spTree>
    <p:extLst>
      <p:ext uri="{BB962C8B-B14F-4D97-AF65-F5344CB8AC3E}">
        <p14:creationId xmlns:p14="http://schemas.microsoft.com/office/powerpoint/2010/main" val="26131504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Guide Me button on the left of the screen under the Dashboard title will walk patrons step-by-step through the resource. This is a helpful tool if you are unable to work directly with patrons to explain the platform.</a:t>
            </a:r>
          </a:p>
        </p:txBody>
      </p:sp>
      <p:sp>
        <p:nvSpPr>
          <p:cNvPr id="4" name="Slide Number Placeholder 3"/>
          <p:cNvSpPr>
            <a:spLocks noGrp="1"/>
          </p:cNvSpPr>
          <p:nvPr>
            <p:ph type="sldNum" sz="quarter" idx="5"/>
          </p:nvPr>
        </p:nvSpPr>
        <p:spPr/>
        <p:txBody>
          <a:bodyPr/>
          <a:lstStyle/>
          <a:p>
            <a:fld id="{68F3680C-8216-47E6-90B1-5757CA422AA5}" type="slidenum">
              <a:rPr lang="en-US" smtClean="0"/>
              <a:t>7</a:t>
            </a:fld>
            <a:endParaRPr lang="en-US"/>
          </a:p>
        </p:txBody>
      </p:sp>
    </p:spTree>
    <p:extLst>
      <p:ext uri="{BB962C8B-B14F-4D97-AF65-F5344CB8AC3E}">
        <p14:creationId xmlns:p14="http://schemas.microsoft.com/office/powerpoint/2010/main" val="11344419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are able to change company information in the middle of the Dashboard utilizing the Edit Company button.</a:t>
            </a:r>
          </a:p>
        </p:txBody>
      </p:sp>
      <p:sp>
        <p:nvSpPr>
          <p:cNvPr id="4" name="Slide Number Placeholder 3"/>
          <p:cNvSpPr>
            <a:spLocks noGrp="1"/>
          </p:cNvSpPr>
          <p:nvPr>
            <p:ph type="sldNum" sz="quarter" idx="5"/>
          </p:nvPr>
        </p:nvSpPr>
        <p:spPr/>
        <p:txBody>
          <a:bodyPr/>
          <a:lstStyle/>
          <a:p>
            <a:fld id="{68F3680C-8216-47E6-90B1-5757CA422AA5}" type="slidenum">
              <a:rPr lang="en-US" smtClean="0"/>
              <a:t>8</a:t>
            </a:fld>
            <a:endParaRPr lang="en-US"/>
          </a:p>
        </p:txBody>
      </p:sp>
    </p:spTree>
    <p:extLst>
      <p:ext uri="{BB962C8B-B14F-4D97-AF65-F5344CB8AC3E}">
        <p14:creationId xmlns:p14="http://schemas.microsoft.com/office/powerpoint/2010/main" val="9051074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top left corner patrons will see both the company they are editing and the specific scenario. They are able to switch out their company or scenario in this section. If they need to edit or add a company or scenario they will select the Edit option next to the company name.</a:t>
            </a:r>
          </a:p>
        </p:txBody>
      </p:sp>
      <p:sp>
        <p:nvSpPr>
          <p:cNvPr id="4" name="Slide Number Placeholder 3"/>
          <p:cNvSpPr>
            <a:spLocks noGrp="1"/>
          </p:cNvSpPr>
          <p:nvPr>
            <p:ph type="sldNum" sz="quarter" idx="5"/>
          </p:nvPr>
        </p:nvSpPr>
        <p:spPr/>
        <p:txBody>
          <a:bodyPr/>
          <a:lstStyle/>
          <a:p>
            <a:fld id="{68F3680C-8216-47E6-90B1-5757CA422AA5}" type="slidenum">
              <a:rPr lang="en-US" smtClean="0"/>
              <a:t>9</a:t>
            </a:fld>
            <a:endParaRPr lang="en-US"/>
          </a:p>
        </p:txBody>
      </p:sp>
    </p:spTree>
    <p:extLst>
      <p:ext uri="{BB962C8B-B14F-4D97-AF65-F5344CB8AC3E}">
        <p14:creationId xmlns:p14="http://schemas.microsoft.com/office/powerpoint/2010/main" val="304189437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Domestic_Learning_title">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5D619FCC-1897-E337-FEC5-1765F1950CBF}"/>
              </a:ext>
            </a:extLst>
          </p:cNvPr>
          <p:cNvPicPr>
            <a:picLocks noChangeAspect="1"/>
          </p:cNvPicPr>
          <p:nvPr userDrawn="1"/>
        </p:nvPicPr>
        <p:blipFill rotWithShape="1">
          <a:blip r:embed="rId2"/>
          <a:srcRect l="584" t="11666" r="2044" b="5000"/>
          <a:stretch/>
        </p:blipFill>
        <p:spPr>
          <a:xfrm>
            <a:off x="-1590" y="0"/>
            <a:ext cx="12198096" cy="6858000"/>
          </a:xfrm>
          <a:prstGeom prst="rect">
            <a:avLst/>
          </a:prstGeom>
        </p:spPr>
      </p:pic>
      <p:sp>
        <p:nvSpPr>
          <p:cNvPr id="5" name="Text Placeholder 7"/>
          <p:cNvSpPr>
            <a:spLocks noGrp="1"/>
          </p:cNvSpPr>
          <p:nvPr>
            <p:ph type="body" sz="quarter" idx="10" hasCustomPrompt="1"/>
          </p:nvPr>
        </p:nvSpPr>
        <p:spPr>
          <a:xfrm>
            <a:off x="-3" y="838573"/>
            <a:ext cx="7084294" cy="2802401"/>
          </a:xfrm>
          <a:prstGeom prst="rect">
            <a:avLst/>
          </a:prstGeom>
          <a:solidFill>
            <a:schemeClr val="bg1">
              <a:alpha val="78000"/>
            </a:schemeClr>
          </a:solidFill>
        </p:spPr>
        <p:txBody>
          <a:bodyPr lIns="640080" tIns="365760"/>
          <a:lstStyle>
            <a:lvl1pPr marL="0" indent="0">
              <a:buNone/>
              <a:defRPr sz="3600" b="1" baseline="0">
                <a:solidFill>
                  <a:srgbClr val="18324D"/>
                </a:solidFill>
                <a:latin typeface="Open Sans" panose="020B0606030504020204" pitchFamily="34" charset="0"/>
                <a:ea typeface="Open Sans" panose="020B0606030504020204" pitchFamily="34" charset="0"/>
                <a:cs typeface="Open Sans" panose="020B0606030504020204" pitchFamily="34" charset="0"/>
              </a:defRPr>
            </a:lvl1pPr>
          </a:lstStyle>
          <a:p>
            <a:pPr lvl="0"/>
            <a:br>
              <a:rPr lang="en-US"/>
            </a:br>
            <a:endParaRPr lang="en-US"/>
          </a:p>
        </p:txBody>
      </p:sp>
      <p:sp>
        <p:nvSpPr>
          <p:cNvPr id="9" name="Rectangle 8">
            <a:extLst>
              <a:ext uri="{FF2B5EF4-FFF2-40B4-BE49-F238E27FC236}">
                <a16:creationId xmlns:a16="http://schemas.microsoft.com/office/drawing/2014/main" id="{8D45A978-6A88-ADA4-6283-27248E392D6F}"/>
              </a:ext>
            </a:extLst>
          </p:cNvPr>
          <p:cNvSpPr/>
          <p:nvPr userDrawn="1"/>
        </p:nvSpPr>
        <p:spPr>
          <a:xfrm>
            <a:off x="0" y="5916706"/>
            <a:ext cx="12192000" cy="957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28EA16F-E19C-993C-B882-60149EDA5C29}"/>
              </a:ext>
            </a:extLst>
          </p:cNvPr>
          <p:cNvPicPr>
            <a:picLocks noChangeAspect="1"/>
          </p:cNvPicPr>
          <p:nvPr userDrawn="1"/>
        </p:nvPicPr>
        <p:blipFill>
          <a:blip r:embed="rId3"/>
          <a:stretch>
            <a:fillRect/>
          </a:stretch>
        </p:blipFill>
        <p:spPr>
          <a:xfrm>
            <a:off x="560053" y="6155805"/>
            <a:ext cx="2660819" cy="460350"/>
          </a:xfrm>
          <a:prstGeom prst="rect">
            <a:avLst/>
          </a:prstGeom>
        </p:spPr>
      </p:pic>
      <p:pic>
        <p:nvPicPr>
          <p:cNvPr id="11" name="Graphic 10">
            <a:extLst>
              <a:ext uri="{FF2B5EF4-FFF2-40B4-BE49-F238E27FC236}">
                <a16:creationId xmlns:a16="http://schemas.microsoft.com/office/drawing/2014/main" id="{AB33760A-A317-9DC0-D7F6-3E71086A13CC}"/>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889882" y="6155805"/>
            <a:ext cx="1578346" cy="460351"/>
          </a:xfrm>
          <a:prstGeom prst="rect">
            <a:avLst/>
          </a:prstGeom>
        </p:spPr>
      </p:pic>
      <p:sp>
        <p:nvSpPr>
          <p:cNvPr id="4" name="Title 3">
            <a:extLst>
              <a:ext uri="{FF2B5EF4-FFF2-40B4-BE49-F238E27FC236}">
                <a16:creationId xmlns:a16="http://schemas.microsoft.com/office/drawing/2014/main" id="{E32CAB31-23EB-1541-1EAA-C10CE160421C}"/>
              </a:ext>
            </a:extLst>
          </p:cNvPr>
          <p:cNvSpPr>
            <a:spLocks noGrp="1"/>
          </p:cNvSpPr>
          <p:nvPr>
            <p:ph type="title" hasCustomPrompt="1"/>
          </p:nvPr>
        </p:nvSpPr>
        <p:spPr>
          <a:xfrm>
            <a:off x="560053" y="1409096"/>
            <a:ext cx="5905402" cy="1532698"/>
          </a:xfrm>
        </p:spPr>
        <p:txBody>
          <a:bodyPr>
            <a:normAutofit/>
          </a:bodyPr>
          <a:lstStyle>
            <a:lvl1pPr>
              <a:lnSpc>
                <a:spcPct val="100000"/>
              </a:lnSpc>
              <a:defRPr sz="3600">
                <a:solidFill>
                  <a:srgbClr val="18324D"/>
                </a:solidFill>
              </a:defRPr>
            </a:lvl1pPr>
          </a:lstStyle>
          <a:p>
            <a:pPr lvl="0"/>
            <a:r>
              <a:rPr lang="en-US"/>
              <a:t>PRESENTATION TITLE</a:t>
            </a:r>
            <a:br>
              <a:rPr lang="en-US"/>
            </a:br>
            <a:r>
              <a:rPr lang="en-US"/>
              <a:t>OPEN SANS 36 BOLD</a:t>
            </a:r>
          </a:p>
        </p:txBody>
      </p:sp>
      <p:sp>
        <p:nvSpPr>
          <p:cNvPr id="15" name="Text Placeholder 14">
            <a:extLst>
              <a:ext uri="{FF2B5EF4-FFF2-40B4-BE49-F238E27FC236}">
                <a16:creationId xmlns:a16="http://schemas.microsoft.com/office/drawing/2014/main" id="{7E9424B0-F051-FB8C-3D2D-992DCC0121E4}"/>
              </a:ext>
            </a:extLst>
          </p:cNvPr>
          <p:cNvSpPr>
            <a:spLocks noGrp="1"/>
          </p:cNvSpPr>
          <p:nvPr>
            <p:ph type="body" sz="quarter" idx="11" hasCustomPrompt="1"/>
          </p:nvPr>
        </p:nvSpPr>
        <p:spPr>
          <a:xfrm>
            <a:off x="557003" y="2941794"/>
            <a:ext cx="5905402" cy="369332"/>
          </a:xfrm>
        </p:spPr>
        <p:txBody>
          <a:bodyPr/>
          <a:lstStyle>
            <a:lvl1pPr marL="0" indent="0">
              <a:buNone/>
              <a:defRPr>
                <a:solidFill>
                  <a:srgbClr val="18324D"/>
                </a:solidFill>
              </a:defRPr>
            </a:lvl1pPr>
          </a:lstStyle>
          <a:p>
            <a:pPr lvl="0"/>
            <a:r>
              <a:rPr lang="en-US"/>
              <a:t>SUBHEAD OPEN SANS 18 REGULAR</a:t>
            </a:r>
          </a:p>
        </p:txBody>
      </p:sp>
    </p:spTree>
    <p:extLst>
      <p:ext uri="{BB962C8B-B14F-4D97-AF65-F5344CB8AC3E}">
        <p14:creationId xmlns:p14="http://schemas.microsoft.com/office/powerpoint/2010/main" val="16819584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Section_break_titl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893588E1-99D1-2792-FF08-D04E03A323EF}"/>
              </a:ext>
            </a:extLst>
          </p:cNvPr>
          <p:cNvPicPr>
            <a:picLocks noChangeAspect="1"/>
          </p:cNvPicPr>
          <p:nvPr userDrawn="1"/>
        </p:nvPicPr>
        <p:blipFill>
          <a:blip r:embed="rId2"/>
          <a:stretch>
            <a:fillRect/>
          </a:stretch>
        </p:blipFill>
        <p:spPr>
          <a:xfrm>
            <a:off x="560053" y="6155805"/>
            <a:ext cx="2660819" cy="460350"/>
          </a:xfrm>
          <a:prstGeom prst="rect">
            <a:avLst/>
          </a:prstGeom>
        </p:spPr>
      </p:pic>
      <p:pic>
        <p:nvPicPr>
          <p:cNvPr id="13" name="Graphic 12">
            <a:extLst>
              <a:ext uri="{FF2B5EF4-FFF2-40B4-BE49-F238E27FC236}">
                <a16:creationId xmlns:a16="http://schemas.microsoft.com/office/drawing/2014/main" id="{011AEACB-7F36-83CF-7FEB-8624D2C54119}"/>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9889882" y="6155805"/>
            <a:ext cx="1578346" cy="460351"/>
          </a:xfrm>
          <a:prstGeom prst="rect">
            <a:avLst/>
          </a:prstGeom>
        </p:spPr>
      </p:pic>
      <p:sp>
        <p:nvSpPr>
          <p:cNvPr id="4" name="Rectangle 3"/>
          <p:cNvSpPr/>
          <p:nvPr userDrawn="1"/>
        </p:nvSpPr>
        <p:spPr>
          <a:xfrm>
            <a:off x="0" y="1041096"/>
            <a:ext cx="12192000" cy="2595240"/>
          </a:xfrm>
          <a:prstGeom prst="rect">
            <a:avLst/>
          </a:prstGeom>
          <a:solidFill>
            <a:srgbClr val="009E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05529"/>
              </a:solidFill>
            </a:endParaRPr>
          </a:p>
        </p:txBody>
      </p:sp>
      <p:sp>
        <p:nvSpPr>
          <p:cNvPr id="6" name="Title 5"/>
          <p:cNvSpPr>
            <a:spLocks noGrp="1"/>
          </p:cNvSpPr>
          <p:nvPr>
            <p:ph type="title" hasCustomPrompt="1"/>
          </p:nvPr>
        </p:nvSpPr>
        <p:spPr>
          <a:xfrm>
            <a:off x="607449" y="1508602"/>
            <a:ext cx="10675089" cy="1231459"/>
          </a:xfrm>
          <a:prstGeom prst="rect">
            <a:avLst/>
          </a:prstGeom>
        </p:spPr>
        <p:txBody>
          <a:bodyPr/>
          <a:lstStyle>
            <a:lvl1pPr algn="l">
              <a:defRPr sz="4400" b="1" i="0"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SECTION BREAK TITLE HERE</a:t>
            </a:r>
          </a:p>
        </p:txBody>
      </p:sp>
      <p:sp>
        <p:nvSpPr>
          <p:cNvPr id="2" name="Slide Number Placeholder 1">
            <a:extLst>
              <a:ext uri="{FF2B5EF4-FFF2-40B4-BE49-F238E27FC236}">
                <a16:creationId xmlns:a16="http://schemas.microsoft.com/office/drawing/2014/main" id="{16964850-24CC-2265-AC89-2FF76A16B8A2}"/>
              </a:ext>
            </a:extLst>
          </p:cNvPr>
          <p:cNvSpPr>
            <a:spLocks noGrp="1"/>
          </p:cNvSpPr>
          <p:nvPr>
            <p:ph type="sldNum" sz="quarter" idx="21"/>
          </p:nvPr>
        </p:nvSpPr>
        <p:spPr>
          <a:xfrm>
            <a:off x="5912370" y="6251030"/>
            <a:ext cx="367259" cy="365125"/>
          </a:xfrm>
        </p:spPr>
        <p:txBody>
          <a:bodyPr/>
          <a:lstStyle>
            <a:lvl1pPr>
              <a:defRPr>
                <a:solidFill>
                  <a:schemeClr val="tx1">
                    <a:lumMod val="75000"/>
                    <a:lumOff val="25000"/>
                  </a:schemeClr>
                </a:solidFill>
              </a:defRPr>
            </a:lvl1pPr>
          </a:lstStyle>
          <a:p>
            <a:fld id="{282A3021-2E9D-4A45-A228-088E67FB350E}" type="slidenum">
              <a:rPr lang="en-US" smtClean="0"/>
              <a:pPr/>
              <a:t>‹#›</a:t>
            </a:fld>
            <a:endParaRPr lang="en-US"/>
          </a:p>
        </p:txBody>
      </p:sp>
    </p:spTree>
    <p:extLst>
      <p:ext uri="{BB962C8B-B14F-4D97-AF65-F5344CB8AC3E}">
        <p14:creationId xmlns:p14="http://schemas.microsoft.com/office/powerpoint/2010/main" val="19086834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opy">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729DA6D4-BD2D-D70E-E147-A3E7ACA538CB}"/>
              </a:ext>
            </a:extLst>
          </p:cNvPr>
          <p:cNvPicPr>
            <a:picLocks noChangeAspect="1"/>
          </p:cNvPicPr>
          <p:nvPr userDrawn="1"/>
        </p:nvPicPr>
        <p:blipFill>
          <a:blip r:embed="rId2"/>
          <a:stretch>
            <a:fillRect/>
          </a:stretch>
        </p:blipFill>
        <p:spPr>
          <a:xfrm>
            <a:off x="560053" y="6155805"/>
            <a:ext cx="2660819" cy="460350"/>
          </a:xfrm>
          <a:prstGeom prst="rect">
            <a:avLst/>
          </a:prstGeom>
        </p:spPr>
      </p:pic>
      <p:pic>
        <p:nvPicPr>
          <p:cNvPr id="17" name="Graphic 16">
            <a:extLst>
              <a:ext uri="{FF2B5EF4-FFF2-40B4-BE49-F238E27FC236}">
                <a16:creationId xmlns:a16="http://schemas.microsoft.com/office/drawing/2014/main" id="{678E46DE-D42A-B55D-F826-B0E5425D807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9889882" y="6155805"/>
            <a:ext cx="1578346" cy="460351"/>
          </a:xfrm>
          <a:prstGeom prst="rect">
            <a:avLst/>
          </a:prstGeom>
        </p:spPr>
      </p:pic>
      <p:sp>
        <p:nvSpPr>
          <p:cNvPr id="12" name="Text Placeholder 26"/>
          <p:cNvSpPr>
            <a:spLocks noGrp="1"/>
          </p:cNvSpPr>
          <p:nvPr>
            <p:ph type="body" sz="quarter" idx="14" hasCustomPrompt="1"/>
          </p:nvPr>
        </p:nvSpPr>
        <p:spPr>
          <a:xfrm>
            <a:off x="649980" y="1514474"/>
            <a:ext cx="10818250" cy="396771"/>
          </a:xfrm>
          <a:prstGeom prst="rect">
            <a:avLst/>
          </a:prstGeom>
        </p:spPr>
        <p:txBody>
          <a:bodyPr/>
          <a:lstStyle>
            <a:lvl1pPr marL="0" indent="0">
              <a:buFontTx/>
              <a:buNone/>
              <a:defRPr sz="2200" b="1" i="0" cap="all" baseline="0">
                <a:solidFill>
                  <a:srgbClr val="DC4405"/>
                </a:solidFill>
                <a:latin typeface="+mj-lt"/>
                <a:ea typeface="Arial" charset="0"/>
                <a:cs typeface="Arial" charset="0"/>
              </a:defRPr>
            </a:lvl1pPr>
            <a:lvl2pPr marL="457189" indent="0">
              <a:buFontTx/>
              <a:buNone/>
              <a:defRPr sz="1800" cap="all" baseline="0">
                <a:solidFill>
                  <a:schemeClr val="accent6"/>
                </a:solidFill>
                <a:latin typeface="DIN-Medium" charset="0"/>
              </a:defRPr>
            </a:lvl2pPr>
            <a:lvl3pPr marL="914377" indent="0">
              <a:buFontTx/>
              <a:buNone/>
              <a:defRPr sz="1800" cap="all" baseline="0">
                <a:solidFill>
                  <a:schemeClr val="accent6"/>
                </a:solidFill>
                <a:latin typeface="DIN-Medium" charset="0"/>
              </a:defRPr>
            </a:lvl3pPr>
            <a:lvl4pPr marL="1371566" indent="0">
              <a:buFontTx/>
              <a:buNone/>
              <a:defRPr sz="1800" cap="all" baseline="0">
                <a:solidFill>
                  <a:schemeClr val="accent6"/>
                </a:solidFill>
                <a:latin typeface="DIN-Medium" charset="0"/>
              </a:defRPr>
            </a:lvl4pPr>
            <a:lvl5pPr marL="1828755" indent="0">
              <a:buFontTx/>
              <a:buNone/>
              <a:defRPr sz="1800" cap="all" baseline="0">
                <a:solidFill>
                  <a:schemeClr val="accent6"/>
                </a:solidFill>
                <a:latin typeface="DIN-Medium" charset="0"/>
              </a:defRPr>
            </a:lvl5pPr>
          </a:lstStyle>
          <a:p>
            <a:pPr lvl="0"/>
            <a:r>
              <a:rPr lang="en-US"/>
              <a:t>SUBHEAD</a:t>
            </a:r>
          </a:p>
        </p:txBody>
      </p:sp>
      <p:sp>
        <p:nvSpPr>
          <p:cNvPr id="11" name="Text Placeholder 6"/>
          <p:cNvSpPr>
            <a:spLocks noGrp="1"/>
          </p:cNvSpPr>
          <p:nvPr>
            <p:ph idx="1" hasCustomPrompt="1"/>
          </p:nvPr>
        </p:nvSpPr>
        <p:spPr>
          <a:xfrm>
            <a:off x="649979" y="2083633"/>
            <a:ext cx="10818250" cy="3836993"/>
          </a:xfrm>
          <a:prstGeom prst="rect">
            <a:avLst/>
          </a:prstGeom>
        </p:spPr>
        <p:txBody>
          <a:bodyPr vert="horz" lIns="91440" tIns="45720" rIns="91440" bIns="45720" rtlCol="0">
            <a:normAutofit/>
          </a:bodyPr>
          <a:lstStyle>
            <a:lvl1pPr>
              <a:defRPr>
                <a:solidFill>
                  <a:srgbClr val="18324D"/>
                </a:solidFill>
                <a:latin typeface="+mj-lt"/>
              </a:defRPr>
            </a:lvl1pPr>
            <a:lvl2pPr>
              <a:defRPr>
                <a:solidFill>
                  <a:srgbClr val="18324D"/>
                </a:solidFill>
                <a:latin typeface="+mj-lt"/>
              </a:defRPr>
            </a:lvl2pPr>
            <a:lvl3pPr>
              <a:defRPr>
                <a:solidFill>
                  <a:srgbClr val="18324D"/>
                </a:solidFill>
                <a:latin typeface="+mj-lt"/>
              </a:defRPr>
            </a:lvl3pPr>
            <a:lvl4pPr>
              <a:defRPr>
                <a:solidFill>
                  <a:srgbClr val="18324D"/>
                </a:solidFill>
                <a:latin typeface="+mj-lt"/>
              </a:defRPr>
            </a:lvl4pPr>
            <a:lvl5pPr>
              <a:defRPr>
                <a:solidFill>
                  <a:srgbClr val="18324D"/>
                </a:solidFill>
                <a:latin typeface="+mj-lt"/>
              </a:defRPr>
            </a:lvl5pPr>
            <a:lvl6pPr>
              <a:defRPr>
                <a:solidFill>
                  <a:srgbClr val="18324D"/>
                </a:solidFill>
                <a:latin typeface="+mj-lt"/>
              </a:defRPr>
            </a:lvl6pPr>
          </a:lstStyle>
          <a:p>
            <a:pPr lvl="0"/>
            <a:r>
              <a:rPr lang="en-US"/>
              <a:t>Click to edit Master text styles </a:t>
            </a:r>
            <a:r>
              <a:rPr lang="mr-IN"/>
              <a:t>–</a:t>
            </a:r>
            <a:r>
              <a:rPr lang="en-US"/>
              <a:t> Open Sans 18pt</a:t>
            </a:r>
          </a:p>
          <a:p>
            <a:pPr lvl="1"/>
            <a:r>
              <a:rPr lang="en-US"/>
              <a:t>Second level </a:t>
            </a:r>
            <a:r>
              <a:rPr lang="mr-IN"/>
              <a:t>–</a:t>
            </a:r>
            <a:r>
              <a:rPr lang="en-US"/>
              <a:t> Open Sans 16pt</a:t>
            </a:r>
          </a:p>
          <a:p>
            <a:pPr lvl="2"/>
            <a:r>
              <a:rPr lang="en-US"/>
              <a:t>Third Level </a:t>
            </a:r>
            <a:r>
              <a:rPr lang="mr-IN"/>
              <a:t>–</a:t>
            </a:r>
            <a:r>
              <a:rPr lang="en-US"/>
              <a:t> Open Sans 16pt</a:t>
            </a:r>
          </a:p>
          <a:p>
            <a:pPr lvl="3"/>
            <a:r>
              <a:rPr lang="en-US"/>
              <a:t>Fourth Level </a:t>
            </a:r>
            <a:r>
              <a:rPr lang="mr-IN"/>
              <a:t>–</a:t>
            </a:r>
            <a:r>
              <a:rPr lang="en-US"/>
              <a:t> Open Sans 16pt</a:t>
            </a:r>
          </a:p>
          <a:p>
            <a:pPr lvl="4"/>
            <a:r>
              <a:rPr lang="en-US"/>
              <a:t>Fifth Level </a:t>
            </a:r>
            <a:r>
              <a:rPr lang="mr-IN"/>
              <a:t>–</a:t>
            </a:r>
            <a:r>
              <a:rPr lang="en-US"/>
              <a:t> Open Sans 16pt</a:t>
            </a:r>
          </a:p>
          <a:p>
            <a:pPr lvl="5"/>
            <a:r>
              <a:rPr lang="en-US" sz="1600"/>
              <a:t>Sixth Level </a:t>
            </a:r>
            <a:r>
              <a:rPr lang="mr-IN" sz="1600"/>
              <a:t>–</a:t>
            </a:r>
            <a:r>
              <a:rPr lang="en-US" sz="1600"/>
              <a:t> </a:t>
            </a:r>
            <a:r>
              <a:rPr lang="en-US"/>
              <a:t>Open Sans</a:t>
            </a:r>
            <a:r>
              <a:rPr lang="en-US" sz="1600"/>
              <a:t> 16pt</a:t>
            </a:r>
          </a:p>
        </p:txBody>
      </p:sp>
      <p:sp>
        <p:nvSpPr>
          <p:cNvPr id="4" name="Title 3">
            <a:extLst>
              <a:ext uri="{FF2B5EF4-FFF2-40B4-BE49-F238E27FC236}">
                <a16:creationId xmlns:a16="http://schemas.microsoft.com/office/drawing/2014/main" id="{B8DABDC0-A94B-4280-B16C-91D942147DA0}"/>
              </a:ext>
            </a:extLst>
          </p:cNvPr>
          <p:cNvSpPr>
            <a:spLocks noGrp="1"/>
          </p:cNvSpPr>
          <p:nvPr>
            <p:ph type="title"/>
          </p:nvPr>
        </p:nvSpPr>
        <p:spPr>
          <a:xfrm>
            <a:off x="603504" y="292608"/>
            <a:ext cx="10864724" cy="694944"/>
          </a:xfrm>
        </p:spPr>
        <p:txBody>
          <a:bodyPr/>
          <a:lstStyle>
            <a:lvl1pPr>
              <a:defRPr>
                <a:solidFill>
                  <a:srgbClr val="18324D"/>
                </a:solidFill>
              </a:defRPr>
            </a:lvl1pPr>
          </a:lstStyle>
          <a:p>
            <a:r>
              <a:rPr lang="en-US"/>
              <a:t>Click to edit Master title style</a:t>
            </a:r>
          </a:p>
        </p:txBody>
      </p:sp>
      <p:sp>
        <p:nvSpPr>
          <p:cNvPr id="5" name="Slide Number Placeholder 1">
            <a:extLst>
              <a:ext uri="{FF2B5EF4-FFF2-40B4-BE49-F238E27FC236}">
                <a16:creationId xmlns:a16="http://schemas.microsoft.com/office/drawing/2014/main" id="{D3DABE4C-A22C-FFDC-73E2-14DE3407EF12}"/>
              </a:ext>
            </a:extLst>
          </p:cNvPr>
          <p:cNvSpPr>
            <a:spLocks noGrp="1"/>
          </p:cNvSpPr>
          <p:nvPr>
            <p:ph type="sldNum" sz="quarter" idx="21"/>
          </p:nvPr>
        </p:nvSpPr>
        <p:spPr>
          <a:xfrm>
            <a:off x="5912370" y="6251030"/>
            <a:ext cx="367259" cy="365125"/>
          </a:xfrm>
        </p:spPr>
        <p:txBody>
          <a:bodyPr/>
          <a:lstStyle>
            <a:lvl1pPr>
              <a:defRPr>
                <a:solidFill>
                  <a:schemeClr val="tx1">
                    <a:lumMod val="75000"/>
                    <a:lumOff val="25000"/>
                  </a:schemeClr>
                </a:solidFill>
              </a:defRPr>
            </a:lvl1pPr>
          </a:lstStyle>
          <a:p>
            <a:fld id="{282A3021-2E9D-4A45-A228-088E67FB350E}" type="slidenum">
              <a:rPr lang="en-US" smtClean="0"/>
              <a:pPr/>
              <a:t>‹#›</a:t>
            </a:fld>
            <a:endParaRPr lang="en-US"/>
          </a:p>
        </p:txBody>
      </p:sp>
    </p:spTree>
    <p:extLst>
      <p:ext uri="{BB962C8B-B14F-4D97-AF65-F5344CB8AC3E}">
        <p14:creationId xmlns:p14="http://schemas.microsoft.com/office/powerpoint/2010/main" val="26953210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text columns side by side">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C4A5C20F-54C3-15A3-4C98-FFE2CFA08EBE}"/>
              </a:ext>
            </a:extLst>
          </p:cNvPr>
          <p:cNvPicPr>
            <a:picLocks noChangeAspect="1"/>
          </p:cNvPicPr>
          <p:nvPr userDrawn="1"/>
        </p:nvPicPr>
        <p:blipFill>
          <a:blip r:embed="rId2"/>
          <a:stretch>
            <a:fillRect/>
          </a:stretch>
        </p:blipFill>
        <p:spPr>
          <a:xfrm>
            <a:off x="560053" y="6155805"/>
            <a:ext cx="2660819" cy="460350"/>
          </a:xfrm>
          <a:prstGeom prst="rect">
            <a:avLst/>
          </a:prstGeom>
        </p:spPr>
      </p:pic>
      <p:pic>
        <p:nvPicPr>
          <p:cNvPr id="22" name="Graphic 21">
            <a:extLst>
              <a:ext uri="{FF2B5EF4-FFF2-40B4-BE49-F238E27FC236}">
                <a16:creationId xmlns:a16="http://schemas.microsoft.com/office/drawing/2014/main" id="{2A2B0C82-80AA-CA3F-A26D-00C1220FD7E0}"/>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9889882" y="6155805"/>
            <a:ext cx="1578346" cy="460351"/>
          </a:xfrm>
          <a:prstGeom prst="rect">
            <a:avLst/>
          </a:prstGeom>
        </p:spPr>
      </p:pic>
      <p:sp>
        <p:nvSpPr>
          <p:cNvPr id="10" name="Text Placeholder 26"/>
          <p:cNvSpPr>
            <a:spLocks noGrp="1"/>
          </p:cNvSpPr>
          <p:nvPr>
            <p:ph type="body" sz="quarter" idx="16" hasCustomPrompt="1"/>
          </p:nvPr>
        </p:nvSpPr>
        <p:spPr>
          <a:xfrm>
            <a:off x="6250899" y="1514474"/>
            <a:ext cx="5231568" cy="396771"/>
          </a:xfrm>
          <a:prstGeom prst="rect">
            <a:avLst/>
          </a:prstGeom>
        </p:spPr>
        <p:txBody>
          <a:bodyPr/>
          <a:lstStyle>
            <a:lvl1pPr marL="0" indent="0">
              <a:buFontTx/>
              <a:buNone/>
              <a:defRPr sz="2200" b="1" i="0" cap="all" baseline="0">
                <a:solidFill>
                  <a:srgbClr val="DC4405"/>
                </a:solidFill>
                <a:latin typeface="+mj-lt"/>
                <a:ea typeface="Arial" charset="0"/>
                <a:cs typeface="Arial" charset="0"/>
              </a:defRPr>
            </a:lvl1pPr>
            <a:lvl2pPr marL="457189" indent="0">
              <a:buFontTx/>
              <a:buNone/>
              <a:defRPr sz="1800" cap="all" baseline="0">
                <a:solidFill>
                  <a:schemeClr val="accent6"/>
                </a:solidFill>
                <a:latin typeface="DIN-Medium" charset="0"/>
              </a:defRPr>
            </a:lvl2pPr>
            <a:lvl3pPr marL="914377" indent="0">
              <a:buFontTx/>
              <a:buNone/>
              <a:defRPr sz="1800" cap="all" baseline="0">
                <a:solidFill>
                  <a:schemeClr val="accent6"/>
                </a:solidFill>
                <a:latin typeface="DIN-Medium" charset="0"/>
              </a:defRPr>
            </a:lvl3pPr>
            <a:lvl4pPr marL="1371566" indent="0">
              <a:buFontTx/>
              <a:buNone/>
              <a:defRPr sz="1800" cap="all" baseline="0">
                <a:solidFill>
                  <a:schemeClr val="accent6"/>
                </a:solidFill>
                <a:latin typeface="DIN-Medium" charset="0"/>
              </a:defRPr>
            </a:lvl4pPr>
            <a:lvl5pPr marL="1828755" indent="0">
              <a:buFontTx/>
              <a:buNone/>
              <a:defRPr sz="1800" cap="all" baseline="0">
                <a:solidFill>
                  <a:schemeClr val="accent6"/>
                </a:solidFill>
                <a:latin typeface="DIN-Medium" charset="0"/>
              </a:defRPr>
            </a:lvl5pPr>
          </a:lstStyle>
          <a:p>
            <a:pPr lvl="0"/>
            <a:r>
              <a:rPr lang="en-US"/>
              <a:t>SUBHEAD</a:t>
            </a:r>
          </a:p>
        </p:txBody>
      </p:sp>
      <p:sp>
        <p:nvSpPr>
          <p:cNvPr id="12" name="Text Placeholder 15"/>
          <p:cNvSpPr>
            <a:spLocks noGrp="1"/>
          </p:cNvSpPr>
          <p:nvPr>
            <p:ph type="body" sz="quarter" idx="11" hasCustomPrompt="1"/>
          </p:nvPr>
        </p:nvSpPr>
        <p:spPr>
          <a:xfrm>
            <a:off x="607450" y="291951"/>
            <a:ext cx="10875018" cy="691681"/>
          </a:xfrm>
          <a:prstGeom prst="rect">
            <a:avLst/>
          </a:prstGeom>
        </p:spPr>
        <p:txBody>
          <a:bodyPr anchor="ctr" anchorCtr="0"/>
          <a:lstStyle>
            <a:lvl1pPr marL="0" indent="0">
              <a:lnSpc>
                <a:spcPts val="2600"/>
              </a:lnSpc>
              <a:spcBef>
                <a:spcPts val="0"/>
              </a:spcBef>
              <a:spcAft>
                <a:spcPts val="0"/>
              </a:spcAft>
              <a:buFontTx/>
              <a:buNone/>
              <a:defRPr sz="2600" b="1" i="0" cap="none" baseline="0">
                <a:solidFill>
                  <a:srgbClr val="18324D"/>
                </a:solidFill>
                <a:latin typeface="+mj-lt"/>
                <a:ea typeface="Arial" charset="0"/>
                <a:cs typeface="Arial" charset="0"/>
              </a:defRPr>
            </a:lvl1pPr>
            <a:lvl2pPr marL="457189" indent="0">
              <a:buFontTx/>
              <a:buNone/>
              <a:defRPr/>
            </a:lvl2pPr>
            <a:lvl3pPr marL="914377" indent="0">
              <a:buFontTx/>
              <a:buNone/>
              <a:defRPr/>
            </a:lvl3pPr>
            <a:lvl4pPr marL="1371566" indent="0">
              <a:buFontTx/>
              <a:buNone/>
              <a:defRPr/>
            </a:lvl4pPr>
            <a:lvl5pPr marL="1828755" indent="0">
              <a:buFontTx/>
              <a:buNone/>
              <a:defRPr/>
            </a:lvl5pPr>
          </a:lstStyle>
          <a:p>
            <a:pPr lvl="0"/>
            <a:r>
              <a:rPr lang="en-US"/>
              <a:t>Click to edit Master title style</a:t>
            </a:r>
          </a:p>
        </p:txBody>
      </p:sp>
      <p:sp>
        <p:nvSpPr>
          <p:cNvPr id="16" name="Text Placeholder 26"/>
          <p:cNvSpPr>
            <a:spLocks noGrp="1"/>
          </p:cNvSpPr>
          <p:nvPr>
            <p:ph type="body" sz="quarter" idx="18" hasCustomPrompt="1"/>
          </p:nvPr>
        </p:nvSpPr>
        <p:spPr>
          <a:xfrm>
            <a:off x="649979" y="1514474"/>
            <a:ext cx="5134133" cy="396771"/>
          </a:xfrm>
          <a:prstGeom prst="rect">
            <a:avLst/>
          </a:prstGeom>
        </p:spPr>
        <p:txBody>
          <a:bodyPr/>
          <a:lstStyle>
            <a:lvl1pPr marL="0" indent="0">
              <a:buFontTx/>
              <a:buNone/>
              <a:defRPr sz="2200" b="1" i="0" cap="all" baseline="0">
                <a:solidFill>
                  <a:srgbClr val="DC4405"/>
                </a:solidFill>
                <a:latin typeface="+mj-lt"/>
                <a:ea typeface="Arial" charset="0"/>
                <a:cs typeface="Arial" charset="0"/>
              </a:defRPr>
            </a:lvl1pPr>
            <a:lvl2pPr marL="457189" indent="0">
              <a:buFontTx/>
              <a:buNone/>
              <a:defRPr sz="1800" cap="all" baseline="0">
                <a:solidFill>
                  <a:schemeClr val="accent6"/>
                </a:solidFill>
                <a:latin typeface="DIN-Medium" charset="0"/>
              </a:defRPr>
            </a:lvl2pPr>
            <a:lvl3pPr marL="914377" indent="0">
              <a:buFontTx/>
              <a:buNone/>
              <a:defRPr sz="1800" cap="all" baseline="0">
                <a:solidFill>
                  <a:schemeClr val="accent6"/>
                </a:solidFill>
                <a:latin typeface="DIN-Medium" charset="0"/>
              </a:defRPr>
            </a:lvl3pPr>
            <a:lvl4pPr marL="1371566" indent="0">
              <a:buFontTx/>
              <a:buNone/>
              <a:defRPr sz="1800" cap="all" baseline="0">
                <a:solidFill>
                  <a:schemeClr val="accent6"/>
                </a:solidFill>
                <a:latin typeface="DIN-Medium" charset="0"/>
              </a:defRPr>
            </a:lvl4pPr>
            <a:lvl5pPr marL="1828755" indent="0">
              <a:buFontTx/>
              <a:buNone/>
              <a:defRPr sz="1800" cap="all" baseline="0">
                <a:solidFill>
                  <a:schemeClr val="accent6"/>
                </a:solidFill>
                <a:latin typeface="DIN-Medium" charset="0"/>
              </a:defRPr>
            </a:lvl5pPr>
          </a:lstStyle>
          <a:p>
            <a:pPr lvl="0"/>
            <a:r>
              <a:rPr lang="en-US"/>
              <a:t>SUBHEAD</a:t>
            </a:r>
          </a:p>
        </p:txBody>
      </p:sp>
      <p:sp>
        <p:nvSpPr>
          <p:cNvPr id="14" name="Text Placeholder 6"/>
          <p:cNvSpPr>
            <a:spLocks noGrp="1"/>
          </p:cNvSpPr>
          <p:nvPr>
            <p:ph idx="1" hasCustomPrompt="1"/>
          </p:nvPr>
        </p:nvSpPr>
        <p:spPr>
          <a:xfrm>
            <a:off x="649979" y="2083633"/>
            <a:ext cx="5134134" cy="3833073"/>
          </a:xfrm>
          <a:prstGeom prst="rect">
            <a:avLst/>
          </a:prstGeom>
        </p:spPr>
        <p:txBody>
          <a:bodyPr vert="horz" lIns="91440" tIns="45720" rIns="91440" bIns="45720" rtlCol="0">
            <a:normAutofit/>
          </a:bodyPr>
          <a:lstStyle>
            <a:lvl1pPr>
              <a:defRPr>
                <a:solidFill>
                  <a:srgbClr val="18324D"/>
                </a:solidFill>
                <a:latin typeface="+mj-lt"/>
              </a:defRPr>
            </a:lvl1pPr>
            <a:lvl2pPr>
              <a:defRPr>
                <a:solidFill>
                  <a:srgbClr val="18324D"/>
                </a:solidFill>
                <a:latin typeface="+mj-lt"/>
              </a:defRPr>
            </a:lvl2pPr>
            <a:lvl3pPr>
              <a:defRPr>
                <a:solidFill>
                  <a:srgbClr val="18324D"/>
                </a:solidFill>
                <a:latin typeface="+mj-lt"/>
              </a:defRPr>
            </a:lvl3pPr>
            <a:lvl4pPr>
              <a:defRPr>
                <a:solidFill>
                  <a:srgbClr val="18324D"/>
                </a:solidFill>
                <a:latin typeface="+mj-lt"/>
              </a:defRPr>
            </a:lvl4pPr>
            <a:lvl5pPr>
              <a:defRPr>
                <a:solidFill>
                  <a:srgbClr val="18324D"/>
                </a:solidFill>
                <a:latin typeface="+mj-lt"/>
              </a:defRPr>
            </a:lvl5pPr>
            <a:lvl6pPr>
              <a:defRPr>
                <a:solidFill>
                  <a:srgbClr val="18324D"/>
                </a:solidFill>
                <a:latin typeface="+mj-lt"/>
              </a:defRPr>
            </a:lvl6pPr>
          </a:lstStyle>
          <a:p>
            <a:pPr lvl="0"/>
            <a:r>
              <a:rPr lang="en-US"/>
              <a:t>Click to edit Master text styles </a:t>
            </a:r>
            <a:r>
              <a:rPr lang="mr-IN"/>
              <a:t>–</a:t>
            </a:r>
            <a:r>
              <a:rPr lang="en-US"/>
              <a:t> Open Sans 18pt</a:t>
            </a:r>
          </a:p>
          <a:p>
            <a:pPr lvl="1"/>
            <a:r>
              <a:rPr lang="en-US"/>
              <a:t>Second level </a:t>
            </a:r>
            <a:r>
              <a:rPr lang="mr-IN"/>
              <a:t>–</a:t>
            </a:r>
            <a:r>
              <a:rPr lang="en-US"/>
              <a:t> Open Sans 16pt</a:t>
            </a:r>
          </a:p>
          <a:p>
            <a:pPr lvl="2"/>
            <a:r>
              <a:rPr lang="en-US"/>
              <a:t>Third Level </a:t>
            </a:r>
            <a:r>
              <a:rPr lang="mr-IN"/>
              <a:t>–</a:t>
            </a:r>
            <a:r>
              <a:rPr lang="en-US"/>
              <a:t> Open Sans 16pt</a:t>
            </a:r>
          </a:p>
          <a:p>
            <a:pPr lvl="3"/>
            <a:r>
              <a:rPr lang="en-US"/>
              <a:t>Fourth Level </a:t>
            </a:r>
            <a:r>
              <a:rPr lang="mr-IN"/>
              <a:t>–</a:t>
            </a:r>
            <a:r>
              <a:rPr lang="en-US"/>
              <a:t> Open Sans 16pt</a:t>
            </a:r>
          </a:p>
          <a:p>
            <a:pPr lvl="4"/>
            <a:r>
              <a:rPr lang="en-US"/>
              <a:t>Fifth Level </a:t>
            </a:r>
            <a:r>
              <a:rPr lang="mr-IN"/>
              <a:t>–</a:t>
            </a:r>
            <a:r>
              <a:rPr lang="en-US"/>
              <a:t> Open Sans 16pt</a:t>
            </a:r>
          </a:p>
          <a:p>
            <a:pPr lvl="5"/>
            <a:r>
              <a:rPr lang="en-US" sz="1600"/>
              <a:t>Sixth Level </a:t>
            </a:r>
            <a:r>
              <a:rPr lang="mr-IN" sz="1600"/>
              <a:t>–</a:t>
            </a:r>
            <a:r>
              <a:rPr lang="en-US" sz="1600"/>
              <a:t> </a:t>
            </a:r>
            <a:r>
              <a:rPr lang="en-US"/>
              <a:t>Open Sans</a:t>
            </a:r>
            <a:r>
              <a:rPr lang="en-US" sz="1600"/>
              <a:t> 16pt</a:t>
            </a:r>
          </a:p>
        </p:txBody>
      </p:sp>
      <p:sp>
        <p:nvSpPr>
          <p:cNvPr id="18" name="Text Placeholder 6"/>
          <p:cNvSpPr>
            <a:spLocks noGrp="1"/>
          </p:cNvSpPr>
          <p:nvPr>
            <p:ph idx="20" hasCustomPrompt="1"/>
          </p:nvPr>
        </p:nvSpPr>
        <p:spPr>
          <a:xfrm>
            <a:off x="6254647" y="2083632"/>
            <a:ext cx="5227820" cy="3833073"/>
          </a:xfrm>
          <a:prstGeom prst="rect">
            <a:avLst/>
          </a:prstGeom>
        </p:spPr>
        <p:txBody>
          <a:bodyPr vert="horz" lIns="91440" tIns="45720" rIns="91440" bIns="45720" rtlCol="0">
            <a:normAutofit/>
          </a:bodyPr>
          <a:lstStyle>
            <a:lvl1pPr>
              <a:defRPr>
                <a:solidFill>
                  <a:srgbClr val="18324D"/>
                </a:solidFill>
                <a:latin typeface="+mj-lt"/>
              </a:defRPr>
            </a:lvl1pPr>
            <a:lvl2pPr>
              <a:defRPr>
                <a:solidFill>
                  <a:srgbClr val="18324D"/>
                </a:solidFill>
                <a:latin typeface="+mj-lt"/>
              </a:defRPr>
            </a:lvl2pPr>
            <a:lvl3pPr>
              <a:defRPr>
                <a:solidFill>
                  <a:srgbClr val="18324D"/>
                </a:solidFill>
                <a:latin typeface="+mj-lt"/>
              </a:defRPr>
            </a:lvl3pPr>
            <a:lvl4pPr>
              <a:defRPr>
                <a:solidFill>
                  <a:srgbClr val="18324D"/>
                </a:solidFill>
                <a:latin typeface="+mj-lt"/>
              </a:defRPr>
            </a:lvl4pPr>
            <a:lvl5pPr>
              <a:defRPr>
                <a:solidFill>
                  <a:srgbClr val="18324D"/>
                </a:solidFill>
                <a:latin typeface="+mj-lt"/>
              </a:defRPr>
            </a:lvl5pPr>
            <a:lvl6pPr>
              <a:defRPr>
                <a:solidFill>
                  <a:srgbClr val="18324D"/>
                </a:solidFill>
                <a:latin typeface="+mj-lt"/>
              </a:defRPr>
            </a:lvl6pPr>
          </a:lstStyle>
          <a:p>
            <a:pPr lvl="0"/>
            <a:r>
              <a:rPr lang="en-US"/>
              <a:t>Click to edit Master text styles </a:t>
            </a:r>
            <a:r>
              <a:rPr lang="mr-IN"/>
              <a:t>–</a:t>
            </a:r>
            <a:r>
              <a:rPr lang="en-US"/>
              <a:t> Open Sans 18pt</a:t>
            </a:r>
          </a:p>
          <a:p>
            <a:pPr lvl="1"/>
            <a:r>
              <a:rPr lang="en-US"/>
              <a:t>Second level </a:t>
            </a:r>
            <a:r>
              <a:rPr lang="mr-IN"/>
              <a:t>–</a:t>
            </a:r>
            <a:r>
              <a:rPr lang="en-US"/>
              <a:t> Open Sans 16pt</a:t>
            </a:r>
          </a:p>
          <a:p>
            <a:pPr lvl="2"/>
            <a:r>
              <a:rPr lang="en-US"/>
              <a:t>Third Level </a:t>
            </a:r>
            <a:r>
              <a:rPr lang="mr-IN"/>
              <a:t>–</a:t>
            </a:r>
            <a:r>
              <a:rPr lang="en-US"/>
              <a:t> Open Sans 16pt</a:t>
            </a:r>
          </a:p>
          <a:p>
            <a:pPr lvl="3"/>
            <a:r>
              <a:rPr lang="en-US"/>
              <a:t>Fourth Level </a:t>
            </a:r>
            <a:r>
              <a:rPr lang="mr-IN"/>
              <a:t>–</a:t>
            </a:r>
            <a:r>
              <a:rPr lang="en-US"/>
              <a:t> Open Sans 16pt</a:t>
            </a:r>
          </a:p>
          <a:p>
            <a:pPr lvl="4"/>
            <a:r>
              <a:rPr lang="en-US"/>
              <a:t>Fifth Level </a:t>
            </a:r>
            <a:r>
              <a:rPr lang="mr-IN"/>
              <a:t>–</a:t>
            </a:r>
            <a:r>
              <a:rPr lang="en-US"/>
              <a:t> Open Sans 16pt</a:t>
            </a:r>
          </a:p>
          <a:p>
            <a:pPr lvl="5"/>
            <a:r>
              <a:rPr lang="en-US" sz="1600"/>
              <a:t>Sixth Level </a:t>
            </a:r>
            <a:r>
              <a:rPr lang="mr-IN" sz="1600"/>
              <a:t>–</a:t>
            </a:r>
            <a:r>
              <a:rPr lang="en-US" sz="1600"/>
              <a:t> </a:t>
            </a:r>
            <a:r>
              <a:rPr lang="en-US"/>
              <a:t>Open Sans</a:t>
            </a:r>
            <a:r>
              <a:rPr lang="en-US" sz="1600"/>
              <a:t> 16pt</a:t>
            </a:r>
          </a:p>
        </p:txBody>
      </p:sp>
      <p:sp>
        <p:nvSpPr>
          <p:cNvPr id="3" name="Slide Number Placeholder 1">
            <a:extLst>
              <a:ext uri="{FF2B5EF4-FFF2-40B4-BE49-F238E27FC236}">
                <a16:creationId xmlns:a16="http://schemas.microsoft.com/office/drawing/2014/main" id="{231B0965-987C-4A9E-8337-6746D7AB91F0}"/>
              </a:ext>
            </a:extLst>
          </p:cNvPr>
          <p:cNvSpPr>
            <a:spLocks noGrp="1"/>
          </p:cNvSpPr>
          <p:nvPr>
            <p:ph type="sldNum" sz="quarter" idx="21"/>
          </p:nvPr>
        </p:nvSpPr>
        <p:spPr>
          <a:xfrm>
            <a:off x="5912370" y="6251030"/>
            <a:ext cx="367259" cy="365125"/>
          </a:xfrm>
        </p:spPr>
        <p:txBody>
          <a:bodyPr/>
          <a:lstStyle>
            <a:lvl1pPr>
              <a:defRPr>
                <a:solidFill>
                  <a:schemeClr val="tx1">
                    <a:lumMod val="75000"/>
                    <a:lumOff val="25000"/>
                  </a:schemeClr>
                </a:solidFill>
              </a:defRPr>
            </a:lvl1pPr>
          </a:lstStyle>
          <a:p>
            <a:fld id="{282A3021-2E9D-4A45-A228-088E67FB350E}" type="slidenum">
              <a:rPr lang="en-US" smtClean="0"/>
              <a:pPr/>
              <a:t>‹#›</a:t>
            </a:fld>
            <a:endParaRPr lang="en-US"/>
          </a:p>
        </p:txBody>
      </p:sp>
    </p:spTree>
    <p:extLst>
      <p:ext uri="{BB962C8B-B14F-4D97-AF65-F5344CB8AC3E}">
        <p14:creationId xmlns:p14="http://schemas.microsoft.com/office/powerpoint/2010/main" val="2238656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ull imag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989C5BEE-9370-C642-C1A5-B0013214C18E}"/>
              </a:ext>
            </a:extLst>
          </p:cNvPr>
          <p:cNvPicPr>
            <a:picLocks noChangeAspect="1"/>
          </p:cNvPicPr>
          <p:nvPr userDrawn="1"/>
        </p:nvPicPr>
        <p:blipFill>
          <a:blip r:embed="rId2"/>
          <a:stretch>
            <a:fillRect/>
          </a:stretch>
        </p:blipFill>
        <p:spPr>
          <a:xfrm>
            <a:off x="560053" y="6155805"/>
            <a:ext cx="2660819" cy="460350"/>
          </a:xfrm>
          <a:prstGeom prst="rect">
            <a:avLst/>
          </a:prstGeom>
        </p:spPr>
      </p:pic>
      <p:pic>
        <p:nvPicPr>
          <p:cNvPr id="12" name="Graphic 11">
            <a:extLst>
              <a:ext uri="{FF2B5EF4-FFF2-40B4-BE49-F238E27FC236}">
                <a16:creationId xmlns:a16="http://schemas.microsoft.com/office/drawing/2014/main" id="{58D14E00-919C-F822-AF6F-B1DB30E19029}"/>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9889882" y="6155805"/>
            <a:ext cx="1578346" cy="460351"/>
          </a:xfrm>
          <a:prstGeom prst="rect">
            <a:avLst/>
          </a:prstGeom>
        </p:spPr>
      </p:pic>
      <p:sp>
        <p:nvSpPr>
          <p:cNvPr id="9" name="Picture Placeholder 28"/>
          <p:cNvSpPr>
            <a:spLocks noGrp="1"/>
          </p:cNvSpPr>
          <p:nvPr>
            <p:ph type="pic" sz="quarter" idx="16" hasCustomPrompt="1"/>
          </p:nvPr>
        </p:nvSpPr>
        <p:spPr>
          <a:xfrm>
            <a:off x="449705" y="434715"/>
            <a:ext cx="11298950" cy="5439612"/>
          </a:xfrm>
          <a:prstGeom prst="rect">
            <a:avLst/>
          </a:prstGeom>
        </p:spPr>
        <p:txBody>
          <a:bodyPr anchor="ctr" anchorCtr="0"/>
          <a:lstStyle>
            <a:lvl1pPr marL="0" indent="0" algn="ctr">
              <a:buFontTx/>
              <a:buNone/>
              <a:defRPr sz="1600" baseline="0">
                <a:solidFill>
                  <a:srgbClr val="DC4405"/>
                </a:solidFill>
                <a:latin typeface="Arial" charset="0"/>
                <a:ea typeface="Arial" charset="0"/>
                <a:cs typeface="Arial" charset="0"/>
              </a:defRPr>
            </a:lvl1pPr>
          </a:lstStyle>
          <a:p>
            <a:r>
              <a:rPr lang="en-US"/>
              <a:t>PICTURE HERE</a:t>
            </a:r>
          </a:p>
        </p:txBody>
      </p:sp>
      <p:sp>
        <p:nvSpPr>
          <p:cNvPr id="2" name="Slide Number Placeholder 1">
            <a:extLst>
              <a:ext uri="{FF2B5EF4-FFF2-40B4-BE49-F238E27FC236}">
                <a16:creationId xmlns:a16="http://schemas.microsoft.com/office/drawing/2014/main" id="{D5AD72F4-C307-20D4-A4A3-EF0D28149011}"/>
              </a:ext>
            </a:extLst>
          </p:cNvPr>
          <p:cNvSpPr>
            <a:spLocks noGrp="1"/>
          </p:cNvSpPr>
          <p:nvPr>
            <p:ph type="sldNum" sz="quarter" idx="21"/>
          </p:nvPr>
        </p:nvSpPr>
        <p:spPr>
          <a:xfrm>
            <a:off x="5912370" y="6251030"/>
            <a:ext cx="367259" cy="365125"/>
          </a:xfrm>
        </p:spPr>
        <p:txBody>
          <a:bodyPr/>
          <a:lstStyle>
            <a:lvl1pPr>
              <a:defRPr>
                <a:solidFill>
                  <a:schemeClr val="tx1">
                    <a:lumMod val="75000"/>
                    <a:lumOff val="25000"/>
                  </a:schemeClr>
                </a:solidFill>
              </a:defRPr>
            </a:lvl1pPr>
          </a:lstStyle>
          <a:p>
            <a:fld id="{282A3021-2E9D-4A45-A228-088E67FB350E}" type="slidenum">
              <a:rPr lang="en-US" smtClean="0"/>
              <a:pPr/>
              <a:t>‹#›</a:t>
            </a:fld>
            <a:endParaRPr lang="en-US"/>
          </a:p>
        </p:txBody>
      </p:sp>
    </p:spTree>
    <p:extLst>
      <p:ext uri="{BB962C8B-B14F-4D97-AF65-F5344CB8AC3E}">
        <p14:creationId xmlns:p14="http://schemas.microsoft.com/office/powerpoint/2010/main" val="385562244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35"/>
          <p:cNvSpPr>
            <a:spLocks noGrp="1"/>
          </p:cNvSpPr>
          <p:nvPr>
            <p:ph type="sldNum" sz="quarter" idx="4"/>
          </p:nvPr>
        </p:nvSpPr>
        <p:spPr>
          <a:xfrm>
            <a:off x="6014803" y="6294946"/>
            <a:ext cx="367259" cy="365125"/>
          </a:xfrm>
          <a:prstGeom prst="rect">
            <a:avLst/>
          </a:prstGeom>
        </p:spPr>
        <p:txBody>
          <a:bodyPr/>
          <a:lstStyle>
            <a:lvl1pPr algn="ctr">
              <a:defRPr sz="900">
                <a:solidFill>
                  <a:srgbClr val="18324D"/>
                </a:solidFill>
                <a:latin typeface="+mj-lt"/>
                <a:ea typeface="Arial" charset="0"/>
                <a:cs typeface="Arial" charset="0"/>
              </a:defRPr>
            </a:lvl1pPr>
          </a:lstStyle>
          <a:p>
            <a:fld id="{282A3021-2E9D-4A45-A228-088E67FB350E}" type="slidenum">
              <a:rPr lang="en-US" smtClean="0"/>
              <a:pPr/>
              <a:t>‹#›</a:t>
            </a:fld>
            <a:endParaRPr lang="en-US"/>
          </a:p>
        </p:txBody>
      </p:sp>
      <p:sp>
        <p:nvSpPr>
          <p:cNvPr id="7" name="Text Placeholder 6"/>
          <p:cNvSpPr>
            <a:spLocks noGrp="1"/>
          </p:cNvSpPr>
          <p:nvPr>
            <p:ph type="body" idx="1"/>
          </p:nvPr>
        </p:nvSpPr>
        <p:spPr>
          <a:xfrm>
            <a:off x="649978" y="2083633"/>
            <a:ext cx="11415883" cy="3253891"/>
          </a:xfrm>
          <a:prstGeom prst="rect">
            <a:avLst/>
          </a:prstGeom>
        </p:spPr>
        <p:txBody>
          <a:bodyPr vert="horz" lIns="91440" tIns="45720" rIns="91440" bIns="45720" rtlCol="0">
            <a:normAutofit/>
          </a:bodyPr>
          <a:lstStyle/>
          <a:p>
            <a:pPr lvl="0"/>
            <a:r>
              <a:rPr lang="en-US"/>
              <a:t>Click to edit Master text styles </a:t>
            </a:r>
            <a:r>
              <a:rPr lang="mr-IN"/>
              <a:t>–</a:t>
            </a:r>
            <a:r>
              <a:rPr lang="en-US"/>
              <a:t> Open Sans 18pt</a:t>
            </a:r>
          </a:p>
          <a:p>
            <a:pPr lvl="1"/>
            <a:r>
              <a:rPr lang="en-US"/>
              <a:t>Second level </a:t>
            </a:r>
            <a:r>
              <a:rPr lang="mr-IN"/>
              <a:t>–</a:t>
            </a:r>
            <a:r>
              <a:rPr lang="en-US"/>
              <a:t> Open Sans 16pt</a:t>
            </a:r>
          </a:p>
          <a:p>
            <a:pPr lvl="2"/>
            <a:r>
              <a:rPr lang="en-US"/>
              <a:t>Third Level </a:t>
            </a:r>
            <a:r>
              <a:rPr lang="mr-IN"/>
              <a:t>–</a:t>
            </a:r>
            <a:r>
              <a:rPr lang="en-US"/>
              <a:t> Open Sans 16pt</a:t>
            </a:r>
          </a:p>
          <a:p>
            <a:pPr lvl="3"/>
            <a:r>
              <a:rPr lang="en-US"/>
              <a:t>Fourth Level </a:t>
            </a:r>
            <a:r>
              <a:rPr lang="mr-IN"/>
              <a:t>–</a:t>
            </a:r>
            <a:r>
              <a:rPr lang="en-US"/>
              <a:t> Open Sans 16pt</a:t>
            </a:r>
          </a:p>
          <a:p>
            <a:pPr lvl="4"/>
            <a:r>
              <a:rPr lang="en-US"/>
              <a:t>Fifth Level </a:t>
            </a:r>
            <a:r>
              <a:rPr lang="mr-IN"/>
              <a:t>–</a:t>
            </a:r>
            <a:r>
              <a:rPr lang="en-US"/>
              <a:t> Open Sans 16pt</a:t>
            </a:r>
          </a:p>
          <a:p>
            <a:pPr lvl="5"/>
            <a:r>
              <a:rPr lang="en-US" sz="1600"/>
              <a:t>Sixth Level </a:t>
            </a:r>
            <a:r>
              <a:rPr lang="mr-IN" sz="1600"/>
              <a:t>–</a:t>
            </a:r>
            <a:r>
              <a:rPr lang="en-US" sz="1600"/>
              <a:t> </a:t>
            </a:r>
            <a:r>
              <a:rPr lang="en-US"/>
              <a:t>Open Sans</a:t>
            </a:r>
            <a:r>
              <a:rPr lang="en-US" sz="1600"/>
              <a:t> 16pt</a:t>
            </a:r>
          </a:p>
        </p:txBody>
      </p:sp>
      <p:sp>
        <p:nvSpPr>
          <p:cNvPr id="10" name="Title Placeholder 9"/>
          <p:cNvSpPr>
            <a:spLocks noGrp="1"/>
          </p:cNvSpPr>
          <p:nvPr>
            <p:ph type="title"/>
          </p:nvPr>
        </p:nvSpPr>
        <p:spPr>
          <a:xfrm>
            <a:off x="603504" y="292608"/>
            <a:ext cx="11457432" cy="694944"/>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1146788023"/>
      </p:ext>
    </p:extLst>
  </p:cSld>
  <p:clrMap bg1="lt1" tx1="dk1" bg2="lt2" tx2="dk2" accent1="accent1" accent2="accent2" accent3="accent3" accent4="accent4" accent5="accent5" accent6="accent6" hlink="hlink" folHlink="folHlink"/>
  <p:sldLayoutIdLst>
    <p:sldLayoutId id="2147483785" r:id="rId1"/>
    <p:sldLayoutId id="2147483812" r:id="rId2"/>
    <p:sldLayoutId id="2147483815" r:id="rId3"/>
    <p:sldLayoutId id="2147483819" r:id="rId4"/>
    <p:sldLayoutId id="2147483824" r:id="rId5"/>
  </p:sldLayoutIdLst>
  <p:hf hdr="0" ftr="0" dt="0"/>
  <p:txStyles>
    <p:titleStyle>
      <a:lvl1pPr algn="l" defTabSz="914377" rtl="0" eaLnBrk="1" latinLnBrk="0" hangingPunct="1">
        <a:lnSpc>
          <a:spcPct val="90000"/>
        </a:lnSpc>
        <a:spcBef>
          <a:spcPct val="0"/>
        </a:spcBef>
        <a:buNone/>
        <a:defRPr sz="2600" b="1" kern="1200">
          <a:solidFill>
            <a:schemeClr val="tx2"/>
          </a:solidFill>
          <a:latin typeface="+mj-lt"/>
          <a:ea typeface="+mj-ea"/>
          <a:cs typeface="+mj-cs"/>
        </a:defRPr>
      </a:lvl1pPr>
    </p:titleStyle>
    <p:bodyStyle>
      <a:lvl1pPr marL="283464" indent="-283464" algn="l" defTabSz="3026664" rtl="0" eaLnBrk="1" latinLnBrk="0" hangingPunct="1">
        <a:lnSpc>
          <a:spcPct val="90000"/>
        </a:lnSpc>
        <a:spcBef>
          <a:spcPts val="500"/>
        </a:spcBef>
        <a:buClr>
          <a:srgbClr val="E05529"/>
        </a:buClr>
        <a:buSzPct val="80000"/>
        <a:buFont typeface="Arial" charset="0"/>
        <a:buChar char="•"/>
        <a:tabLst>
          <a:tab pos="283464" algn="l"/>
          <a:tab pos="740664" algn="l"/>
          <a:tab pos="1197864" algn="l"/>
          <a:tab pos="1655064" algn="l"/>
          <a:tab pos="2112264" algn="l"/>
          <a:tab pos="2569464" algn="l"/>
          <a:tab pos="3026664" algn="l"/>
        </a:tabLst>
        <a:defRPr sz="1800" kern="1200" baseline="0">
          <a:solidFill>
            <a:schemeClr val="tx2"/>
          </a:solidFill>
          <a:latin typeface="+mj-lt"/>
          <a:ea typeface="+mn-ea"/>
          <a:cs typeface="+mn-cs"/>
        </a:defRPr>
      </a:lvl1pPr>
      <a:lvl2pPr marL="740664" indent="-283464" algn="l" defTabSz="3026664" rtl="0" eaLnBrk="1" latinLnBrk="0" hangingPunct="1">
        <a:lnSpc>
          <a:spcPct val="90000"/>
        </a:lnSpc>
        <a:spcBef>
          <a:spcPts val="500"/>
        </a:spcBef>
        <a:buClr>
          <a:srgbClr val="E05529"/>
        </a:buClr>
        <a:buSzPct val="80000"/>
        <a:buFont typeface="Arial" charset="0"/>
        <a:buChar char="•"/>
        <a:tabLst>
          <a:tab pos="283464" algn="l"/>
          <a:tab pos="740664" algn="l"/>
          <a:tab pos="1197864" algn="l"/>
          <a:tab pos="1655064" algn="l"/>
          <a:tab pos="2112264" algn="l"/>
          <a:tab pos="2569464" algn="l"/>
          <a:tab pos="3026664" algn="l"/>
        </a:tabLst>
        <a:defRPr sz="1600" kern="1200" baseline="0">
          <a:solidFill>
            <a:schemeClr val="tx2"/>
          </a:solidFill>
          <a:latin typeface="+mj-lt"/>
          <a:ea typeface="+mn-ea"/>
          <a:cs typeface="+mn-cs"/>
        </a:defRPr>
      </a:lvl2pPr>
      <a:lvl3pPr marL="1197864" marR="0" indent="-283464" algn="l" defTabSz="914377" rtl="0" eaLnBrk="1" fontAlgn="auto" latinLnBrk="0" hangingPunct="1">
        <a:lnSpc>
          <a:spcPct val="90000"/>
        </a:lnSpc>
        <a:spcBef>
          <a:spcPts val="500"/>
        </a:spcBef>
        <a:spcAft>
          <a:spcPts val="0"/>
        </a:spcAft>
        <a:buClr>
          <a:srgbClr val="E05529"/>
        </a:buClr>
        <a:buSzPct val="80000"/>
        <a:buFont typeface="Arial"/>
        <a:buChar char="•"/>
        <a:tabLst/>
        <a:defRPr sz="1600" kern="1200" baseline="0">
          <a:solidFill>
            <a:schemeClr val="tx2"/>
          </a:solidFill>
          <a:latin typeface="+mj-lt"/>
          <a:ea typeface="+mn-ea"/>
          <a:cs typeface="+mn-cs"/>
        </a:defRPr>
      </a:lvl3pPr>
      <a:lvl4pPr marL="1655064" marR="0" indent="-283464" algn="l" defTabSz="3026664" rtl="0" eaLnBrk="1" fontAlgn="auto" latinLnBrk="0" hangingPunct="1">
        <a:lnSpc>
          <a:spcPct val="90000"/>
        </a:lnSpc>
        <a:spcBef>
          <a:spcPts val="500"/>
        </a:spcBef>
        <a:spcAft>
          <a:spcPts val="0"/>
        </a:spcAft>
        <a:buClr>
          <a:srgbClr val="E05529"/>
        </a:buClr>
        <a:buSzPct val="80000"/>
        <a:buFont typeface="Arial" charset="0"/>
        <a:buChar char="•"/>
        <a:tabLst>
          <a:tab pos="283464" algn="l"/>
          <a:tab pos="740664" algn="l"/>
          <a:tab pos="1197864" algn="l"/>
          <a:tab pos="1655064" algn="l"/>
          <a:tab pos="2112264" algn="l"/>
          <a:tab pos="2569464" algn="l"/>
          <a:tab pos="3026664" algn="l"/>
        </a:tabLst>
        <a:defRPr sz="1600" kern="1200">
          <a:solidFill>
            <a:schemeClr val="tx2"/>
          </a:solidFill>
          <a:latin typeface="+mj-lt"/>
          <a:ea typeface="+mn-ea"/>
          <a:cs typeface="+mn-cs"/>
        </a:defRPr>
      </a:lvl4pPr>
      <a:lvl5pPr marL="2112264" marR="0" indent="-283464" algn="l" defTabSz="3026664" rtl="0" eaLnBrk="1" fontAlgn="auto" latinLnBrk="0" hangingPunct="1">
        <a:lnSpc>
          <a:spcPct val="90000"/>
        </a:lnSpc>
        <a:spcBef>
          <a:spcPts val="500"/>
        </a:spcBef>
        <a:spcAft>
          <a:spcPts val="0"/>
        </a:spcAft>
        <a:buClr>
          <a:srgbClr val="E05529"/>
        </a:buClr>
        <a:buSzPct val="80000"/>
        <a:buFont typeface="Arial" charset="0"/>
        <a:buChar char="•"/>
        <a:tabLst>
          <a:tab pos="283464" algn="l"/>
          <a:tab pos="740664" algn="l"/>
          <a:tab pos="1197864" algn="l"/>
          <a:tab pos="1655064" algn="l"/>
          <a:tab pos="2112264" algn="l"/>
          <a:tab pos="2569464" algn="l"/>
          <a:tab pos="3026664" algn="l"/>
        </a:tabLst>
        <a:defRPr sz="1600" kern="1200">
          <a:solidFill>
            <a:schemeClr val="tx2"/>
          </a:solidFill>
          <a:latin typeface="+mj-lt"/>
          <a:ea typeface="+mn-ea"/>
          <a:cs typeface="+mn-cs"/>
        </a:defRPr>
      </a:lvl5pPr>
      <a:lvl6pPr marL="2569464" marR="0" indent="-283464" algn="l" defTabSz="914377" rtl="0" eaLnBrk="1" fontAlgn="auto" latinLnBrk="0" hangingPunct="1">
        <a:lnSpc>
          <a:spcPct val="90000"/>
        </a:lnSpc>
        <a:spcBef>
          <a:spcPts val="500"/>
        </a:spcBef>
        <a:spcAft>
          <a:spcPts val="0"/>
        </a:spcAft>
        <a:buClr>
          <a:srgbClr val="E05529"/>
        </a:buClr>
        <a:buSzPct val="80000"/>
        <a:buFont typeface="Arial"/>
        <a:buChar char="•"/>
        <a:tabLst/>
        <a:defRPr sz="1600" kern="1200" baseline="0">
          <a:solidFill>
            <a:schemeClr val="tx2"/>
          </a:solidFill>
          <a:latin typeface="+mj-lt"/>
          <a:ea typeface="+mn-ea"/>
          <a:cs typeface="+mn-cs"/>
        </a:defRPr>
      </a:lvl6pPr>
      <a:lvl7pPr marL="2569464" indent="-283464" algn="l" defTabSz="914377" rtl="0" eaLnBrk="1" latinLnBrk="0" hangingPunct="1">
        <a:lnSpc>
          <a:spcPct val="90000"/>
        </a:lnSpc>
        <a:spcBef>
          <a:spcPts val="500"/>
        </a:spcBef>
        <a:buClr>
          <a:srgbClr val="E05529"/>
        </a:buClr>
        <a:buSzPct val="80000"/>
        <a:buFont typeface="Arial"/>
        <a:buChar char="•"/>
        <a:defRPr sz="1600" kern="1200">
          <a:solidFill>
            <a:schemeClr val="tx2"/>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t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tif"/><Relationship Id="rId2" Type="http://schemas.openxmlformats.org/officeDocument/2006/relationships/image" Target="../media/image14.tif"/><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4.tif"/><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8.tif"/></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tif"/><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0.tif"/><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1.tif"/><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2.tif"/><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3.tif"/><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tif"/><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25.tif"/></Relationships>
</file>

<file path=ppt/slides/_rels/slide2.xml.rels><?xml version="1.0" encoding="UTF-8" standalone="yes"?>
<Relationships xmlns="http://schemas.openxmlformats.org/package/2006/relationships"><Relationship Id="rId3" Type="http://schemas.openxmlformats.org/officeDocument/2006/relationships/image" Target="../media/image6.tif"/><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7.tif"/></Relationships>
</file>

<file path=ppt/slides/_rels/slide20.xml.rels><?xml version="1.0" encoding="UTF-8" standalone="yes"?>
<Relationships xmlns="http://schemas.openxmlformats.org/package/2006/relationships"><Relationship Id="rId3" Type="http://schemas.openxmlformats.org/officeDocument/2006/relationships/image" Target="../media/image24.tif"/><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image" Target="../media/image27.tif"/><Relationship Id="rId4" Type="http://schemas.openxmlformats.org/officeDocument/2006/relationships/image" Target="../media/image26.tif"/></Relationships>
</file>

<file path=ppt/slides/_rels/slide21.xml.rels><?xml version="1.0" encoding="UTF-8" standalone="yes"?>
<Relationships xmlns="http://schemas.openxmlformats.org/package/2006/relationships"><Relationship Id="rId3" Type="http://schemas.openxmlformats.org/officeDocument/2006/relationships/image" Target="../media/image24.tif"/><Relationship Id="rId2" Type="http://schemas.openxmlformats.org/officeDocument/2006/relationships/notesSlide" Target="../notesSlides/notesSlide19.xml"/><Relationship Id="rId1" Type="http://schemas.openxmlformats.org/officeDocument/2006/relationships/slideLayout" Target="../slideLayouts/slideLayout3.xml"/><Relationship Id="rId5" Type="http://schemas.openxmlformats.org/officeDocument/2006/relationships/image" Target="../media/image29.tif"/><Relationship Id="rId4" Type="http://schemas.openxmlformats.org/officeDocument/2006/relationships/image" Target="../media/image28.tif"/></Relationships>
</file>

<file path=ppt/slides/_rels/slide22.xml.rels><?xml version="1.0" encoding="UTF-8" standalone="yes"?>
<Relationships xmlns="http://schemas.openxmlformats.org/package/2006/relationships"><Relationship Id="rId3" Type="http://schemas.openxmlformats.org/officeDocument/2006/relationships/image" Target="../media/image24.tif"/><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image" Target="../media/image32.tif"/><Relationship Id="rId5" Type="http://schemas.openxmlformats.org/officeDocument/2006/relationships/image" Target="../media/image31.tif"/><Relationship Id="rId4" Type="http://schemas.openxmlformats.org/officeDocument/2006/relationships/image" Target="../media/image30.tif"/></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8.tif"/><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9.tif"/></Relationships>
</file>

<file path=ppt/slides/_rels/slide4.xml.rels><?xml version="1.0" encoding="UTF-8" standalone="yes"?>
<Relationships xmlns="http://schemas.openxmlformats.org/package/2006/relationships"><Relationship Id="rId3" Type="http://schemas.openxmlformats.org/officeDocument/2006/relationships/image" Target="../media/image10.tif"/><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1.tif"/></Relationships>
</file>

<file path=ppt/slides/_rels/slide5.xml.rels><?xml version="1.0" encoding="UTF-8" standalone="yes"?>
<Relationships xmlns="http://schemas.openxmlformats.org/package/2006/relationships"><Relationship Id="rId3" Type="http://schemas.openxmlformats.org/officeDocument/2006/relationships/image" Target="../media/image12.tif"/><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3.ti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tif"/><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4.tif"/><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5.tif"/></Relationships>
</file>

<file path=ppt/slides/_rels/slide9.xml.rels><?xml version="1.0" encoding="UTF-8" standalone="yes"?>
<Relationships xmlns="http://schemas.openxmlformats.org/package/2006/relationships"><Relationship Id="rId3" Type="http://schemas.openxmlformats.org/officeDocument/2006/relationships/image" Target="../media/image14.tif"/><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6.t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sitting on a pillow with a computer&#10;&#10;Description automatically generated">
            <a:extLst>
              <a:ext uri="{FF2B5EF4-FFF2-40B4-BE49-F238E27FC236}">
                <a16:creationId xmlns:a16="http://schemas.microsoft.com/office/drawing/2014/main" id="{83086A1E-DBE0-F81C-5E68-EFB2D2EF9D83}"/>
              </a:ext>
            </a:extLst>
          </p:cNvPr>
          <p:cNvPicPr>
            <a:picLocks noChangeAspect="1"/>
          </p:cNvPicPr>
          <p:nvPr/>
        </p:nvPicPr>
        <p:blipFill rotWithShape="1">
          <a:blip r:embed="rId3">
            <a:extLst>
              <a:ext uri="{28A0092B-C50C-407E-A947-70E740481C1C}">
                <a14:useLocalDpi xmlns:a14="http://schemas.microsoft.com/office/drawing/2010/main" val="0"/>
              </a:ext>
            </a:extLst>
          </a:blip>
          <a:srcRect b="13270"/>
          <a:stretch/>
        </p:blipFill>
        <p:spPr>
          <a:xfrm>
            <a:off x="5751" y="0"/>
            <a:ext cx="12180498" cy="5947954"/>
          </a:xfrm>
          <a:prstGeom prst="rect">
            <a:avLst/>
          </a:prstGeom>
        </p:spPr>
      </p:pic>
      <p:sp>
        <p:nvSpPr>
          <p:cNvPr id="6" name="Text Placeholder 5">
            <a:extLst>
              <a:ext uri="{FF2B5EF4-FFF2-40B4-BE49-F238E27FC236}">
                <a16:creationId xmlns:a16="http://schemas.microsoft.com/office/drawing/2014/main" id="{5234BE20-28AB-6B03-370E-8805FB1AC74A}"/>
              </a:ext>
            </a:extLst>
          </p:cNvPr>
          <p:cNvSpPr>
            <a:spLocks noGrp="1"/>
          </p:cNvSpPr>
          <p:nvPr>
            <p:ph type="body" sz="quarter" idx="10"/>
          </p:nvPr>
        </p:nvSpPr>
        <p:spPr>
          <a:xfrm>
            <a:off x="0" y="1088570"/>
            <a:ext cx="7084294" cy="1706881"/>
          </a:xfrm>
        </p:spPr>
        <p:txBody>
          <a:bodyPr/>
          <a:lstStyle/>
          <a:p>
            <a:endParaRPr lang="en-US" dirty="0"/>
          </a:p>
        </p:txBody>
      </p:sp>
      <p:sp>
        <p:nvSpPr>
          <p:cNvPr id="5" name="Title 4">
            <a:extLst>
              <a:ext uri="{FF2B5EF4-FFF2-40B4-BE49-F238E27FC236}">
                <a16:creationId xmlns:a16="http://schemas.microsoft.com/office/drawing/2014/main" id="{A20F12D2-8B03-841B-053B-08359C4052E8}"/>
              </a:ext>
            </a:extLst>
          </p:cNvPr>
          <p:cNvSpPr>
            <a:spLocks noGrp="1"/>
          </p:cNvSpPr>
          <p:nvPr>
            <p:ph type="title"/>
          </p:nvPr>
        </p:nvSpPr>
        <p:spPr>
          <a:xfrm>
            <a:off x="0" y="1175661"/>
            <a:ext cx="7241304" cy="1532698"/>
          </a:xfrm>
        </p:spPr>
        <p:txBody>
          <a:bodyPr>
            <a:normAutofit/>
          </a:bodyPr>
          <a:lstStyle/>
          <a:p>
            <a:r>
              <a:rPr lang="en-US" sz="4000" dirty="0"/>
              <a:t>Gale Business: Plan Builder</a:t>
            </a:r>
          </a:p>
        </p:txBody>
      </p:sp>
    </p:spTree>
    <p:extLst>
      <p:ext uri="{BB962C8B-B14F-4D97-AF65-F5344CB8AC3E}">
        <p14:creationId xmlns:p14="http://schemas.microsoft.com/office/powerpoint/2010/main" val="17937088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A screenshot of a computer&#10;&#10;Description automatically generated">
            <a:extLst>
              <a:ext uri="{FF2B5EF4-FFF2-40B4-BE49-F238E27FC236}">
                <a16:creationId xmlns:a16="http://schemas.microsoft.com/office/drawing/2014/main" id="{C2567C3D-0DA8-DBBA-2F04-7749FE9940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94561" y="1324458"/>
            <a:ext cx="8636107" cy="4209081"/>
          </a:xfrm>
          <a:prstGeom prst="rect">
            <a:avLst/>
          </a:prstGeom>
          <a:ln w="12700">
            <a:solidFill>
              <a:schemeClr val="bg2">
                <a:lumMod val="75000"/>
              </a:schemeClr>
            </a:solidFill>
          </a:ln>
        </p:spPr>
      </p:pic>
      <p:sp>
        <p:nvSpPr>
          <p:cNvPr id="4" name="Title 3">
            <a:extLst>
              <a:ext uri="{FF2B5EF4-FFF2-40B4-BE49-F238E27FC236}">
                <a16:creationId xmlns:a16="http://schemas.microsoft.com/office/drawing/2014/main" id="{0C6EEEE4-6D16-4DD7-6DCE-565043A6E7E2}"/>
              </a:ext>
            </a:extLst>
          </p:cNvPr>
          <p:cNvSpPr>
            <a:spLocks noGrp="1"/>
          </p:cNvSpPr>
          <p:nvPr>
            <p:ph type="title"/>
          </p:nvPr>
        </p:nvSpPr>
        <p:spPr>
          <a:xfrm>
            <a:off x="441579" y="245002"/>
            <a:ext cx="11270130" cy="694944"/>
          </a:xfrm>
        </p:spPr>
        <p:txBody>
          <a:bodyPr>
            <a:normAutofit/>
          </a:bodyPr>
          <a:lstStyle/>
          <a:p>
            <a:r>
              <a:rPr lang="en-US" dirty="0"/>
              <a:t>GALE BUSINESS: PLAN BUILDER- DASHBOARD ORGANIZATION</a:t>
            </a:r>
          </a:p>
        </p:txBody>
      </p:sp>
      <p:sp>
        <p:nvSpPr>
          <p:cNvPr id="3" name="Slide Number Placeholder 2">
            <a:extLst>
              <a:ext uri="{FF2B5EF4-FFF2-40B4-BE49-F238E27FC236}">
                <a16:creationId xmlns:a16="http://schemas.microsoft.com/office/drawing/2014/main" id="{AB5D2BA7-0C1B-6A62-5AEC-D4B024DBAE2A}"/>
              </a:ext>
            </a:extLst>
          </p:cNvPr>
          <p:cNvSpPr>
            <a:spLocks noGrp="1"/>
          </p:cNvSpPr>
          <p:nvPr>
            <p:ph type="sldNum" sz="quarter" idx="21"/>
          </p:nvPr>
        </p:nvSpPr>
        <p:spPr>
          <a:xfrm>
            <a:off x="6014803" y="6264466"/>
            <a:ext cx="367259"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82A3021-2E9D-4A45-A228-088E67FB350E}" type="slidenum">
              <a:rPr kumimoji="0" lang="en-US" sz="900" b="0" i="0" u="none" strike="noStrike" kern="1200" cap="none" spc="0" normalizeH="0" baseline="0" noProof="0" smtClean="0">
                <a:ln>
                  <a:noFill/>
                </a:ln>
                <a:solidFill>
                  <a:srgbClr val="000000">
                    <a:lumMod val="75000"/>
                    <a:lumOff val="25000"/>
                  </a:srgbClr>
                </a:solidFill>
                <a:effectLst/>
                <a:uLnTx/>
                <a:uFillTx/>
                <a:latin typeface="Open Sans"/>
                <a:cs typeface="Arial" charset="0"/>
              </a:rPr>
              <a:pPr marL="0" marR="0" lvl="0" indent="0" algn="ctr" defTabSz="914400" rtl="0" eaLnBrk="1" fontAlgn="auto" latinLnBrk="0" hangingPunct="1">
                <a:lnSpc>
                  <a:spcPct val="100000"/>
                </a:lnSpc>
                <a:spcBef>
                  <a:spcPts val="0"/>
                </a:spcBef>
                <a:spcAft>
                  <a:spcPts val="0"/>
                </a:spcAft>
                <a:buClrTx/>
                <a:buSzTx/>
                <a:buFontTx/>
                <a:buNone/>
                <a:tabLst/>
                <a:defRPr/>
              </a:pPr>
              <a:t>10</a:t>
            </a:fld>
            <a:endParaRPr kumimoji="0" lang="en-US" sz="900" b="0" i="0" u="none" strike="noStrike" kern="1200" cap="none" spc="0" normalizeH="0" baseline="0" noProof="0">
              <a:ln>
                <a:noFill/>
              </a:ln>
              <a:solidFill>
                <a:srgbClr val="000000">
                  <a:lumMod val="75000"/>
                  <a:lumOff val="25000"/>
                </a:srgbClr>
              </a:solidFill>
              <a:effectLst/>
              <a:uLnTx/>
              <a:uFillTx/>
              <a:latin typeface="Open Sans"/>
              <a:cs typeface="Arial" charset="0"/>
            </a:endParaRPr>
          </a:p>
        </p:txBody>
      </p:sp>
      <p:sp>
        <p:nvSpPr>
          <p:cNvPr id="10" name="TextBox 9">
            <a:extLst>
              <a:ext uri="{FF2B5EF4-FFF2-40B4-BE49-F238E27FC236}">
                <a16:creationId xmlns:a16="http://schemas.microsoft.com/office/drawing/2014/main" id="{7E28F18A-85A8-36E6-B1A8-F343EE61F344}"/>
              </a:ext>
            </a:extLst>
          </p:cNvPr>
          <p:cNvSpPr txBox="1"/>
          <p:nvPr/>
        </p:nvSpPr>
        <p:spPr>
          <a:xfrm>
            <a:off x="142874" y="1676400"/>
            <a:ext cx="2886075" cy="258532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71C5E8"/>
                </a:solidFill>
                <a:effectLst/>
                <a:uLnTx/>
                <a:uFillTx/>
                <a:latin typeface="Open Sans"/>
                <a:ea typeface="+mn-ea"/>
                <a:cs typeface="+mn-cs"/>
              </a:rPr>
              <a:t>Download/Email:</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3865"/>
                </a:solidFill>
                <a:effectLst/>
                <a:uLnTx/>
                <a:uFillTx/>
                <a:latin typeface="Open Sans"/>
                <a:ea typeface="+mn-ea"/>
                <a:cs typeface="+mn-cs"/>
              </a:rPr>
              <a:t>Patrons can select specific portions of their business plan to download or email</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srgbClr val="003865"/>
                </a:solidFill>
                <a:latin typeface="Open Sans"/>
              </a:rPr>
              <a:t>Different file options are available to best suit patron needs</a:t>
            </a:r>
            <a:endParaRPr kumimoji="0" lang="en-US" sz="1800" b="0" i="0" u="none" strike="noStrike" kern="1200" cap="none" spc="0" normalizeH="0" baseline="0" noProof="0" dirty="0">
              <a:ln>
                <a:noFill/>
              </a:ln>
              <a:solidFill>
                <a:srgbClr val="003865"/>
              </a:solidFill>
              <a:effectLst/>
              <a:uLnTx/>
              <a:uFillTx/>
              <a:latin typeface="Open Sans"/>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pic>
        <p:nvPicPr>
          <p:cNvPr id="6" name="Picture 5" descr="A screenshot of a computer&#10;&#10;Description automatically generated">
            <a:extLst>
              <a:ext uri="{FF2B5EF4-FFF2-40B4-BE49-F238E27FC236}">
                <a16:creationId xmlns:a16="http://schemas.microsoft.com/office/drawing/2014/main" id="{4E217D1B-D5AE-0FD5-2CD1-454134D526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82841" y="3003887"/>
            <a:ext cx="2166285" cy="2642057"/>
          </a:xfrm>
          <a:prstGeom prst="rect">
            <a:avLst/>
          </a:prstGeom>
          <a:ln w="19050">
            <a:solidFill>
              <a:schemeClr val="accent6"/>
            </a:solidFill>
          </a:ln>
        </p:spPr>
      </p:pic>
    </p:spTree>
    <p:extLst>
      <p:ext uri="{BB962C8B-B14F-4D97-AF65-F5344CB8AC3E}">
        <p14:creationId xmlns:p14="http://schemas.microsoft.com/office/powerpoint/2010/main" val="27560090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A screenshot of a computer&#10;&#10;Description automatically generated">
            <a:extLst>
              <a:ext uri="{FF2B5EF4-FFF2-40B4-BE49-F238E27FC236}">
                <a16:creationId xmlns:a16="http://schemas.microsoft.com/office/drawing/2014/main" id="{C2567C3D-0DA8-DBBA-2F04-7749FE9940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94561" y="1324458"/>
            <a:ext cx="8636107" cy="4209081"/>
          </a:xfrm>
          <a:prstGeom prst="rect">
            <a:avLst/>
          </a:prstGeom>
          <a:ln w="12700">
            <a:solidFill>
              <a:schemeClr val="bg2">
                <a:lumMod val="75000"/>
              </a:schemeClr>
            </a:solidFill>
          </a:ln>
        </p:spPr>
      </p:pic>
      <p:sp>
        <p:nvSpPr>
          <p:cNvPr id="4" name="Title 3">
            <a:extLst>
              <a:ext uri="{FF2B5EF4-FFF2-40B4-BE49-F238E27FC236}">
                <a16:creationId xmlns:a16="http://schemas.microsoft.com/office/drawing/2014/main" id="{0C6EEEE4-6D16-4DD7-6DCE-565043A6E7E2}"/>
              </a:ext>
            </a:extLst>
          </p:cNvPr>
          <p:cNvSpPr>
            <a:spLocks noGrp="1"/>
          </p:cNvSpPr>
          <p:nvPr>
            <p:ph type="title"/>
          </p:nvPr>
        </p:nvSpPr>
        <p:spPr>
          <a:xfrm>
            <a:off x="441578" y="245002"/>
            <a:ext cx="11353257" cy="694944"/>
          </a:xfrm>
        </p:spPr>
        <p:txBody>
          <a:bodyPr>
            <a:normAutofit/>
          </a:bodyPr>
          <a:lstStyle/>
          <a:p>
            <a:r>
              <a:rPr lang="en-US" dirty="0"/>
              <a:t>GALE BUSINESS: PLAN BUILDER- DASHBOARD ORGANIZATION</a:t>
            </a:r>
          </a:p>
        </p:txBody>
      </p:sp>
      <p:sp>
        <p:nvSpPr>
          <p:cNvPr id="3" name="Slide Number Placeholder 2">
            <a:extLst>
              <a:ext uri="{FF2B5EF4-FFF2-40B4-BE49-F238E27FC236}">
                <a16:creationId xmlns:a16="http://schemas.microsoft.com/office/drawing/2014/main" id="{AB5D2BA7-0C1B-6A62-5AEC-D4B024DBAE2A}"/>
              </a:ext>
            </a:extLst>
          </p:cNvPr>
          <p:cNvSpPr>
            <a:spLocks noGrp="1"/>
          </p:cNvSpPr>
          <p:nvPr>
            <p:ph type="sldNum" sz="quarter" idx="21"/>
          </p:nvPr>
        </p:nvSpPr>
        <p:spPr>
          <a:xfrm>
            <a:off x="6014803" y="6264466"/>
            <a:ext cx="367259"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82A3021-2E9D-4A45-A228-088E67FB350E}" type="slidenum">
              <a:rPr kumimoji="0" lang="en-US" sz="900" b="0" i="0" u="none" strike="noStrike" kern="1200" cap="none" spc="0" normalizeH="0" baseline="0" noProof="0" smtClean="0">
                <a:ln>
                  <a:noFill/>
                </a:ln>
                <a:solidFill>
                  <a:srgbClr val="000000">
                    <a:lumMod val="75000"/>
                    <a:lumOff val="25000"/>
                  </a:srgbClr>
                </a:solidFill>
                <a:effectLst/>
                <a:uLnTx/>
                <a:uFillTx/>
                <a:latin typeface="Open Sans"/>
                <a:cs typeface="Arial" charset="0"/>
              </a:rPr>
              <a:pPr marL="0" marR="0" lvl="0" indent="0" algn="ctr" defTabSz="914400" rtl="0" eaLnBrk="1" fontAlgn="auto" latinLnBrk="0" hangingPunct="1">
                <a:lnSpc>
                  <a:spcPct val="100000"/>
                </a:lnSpc>
                <a:spcBef>
                  <a:spcPts val="0"/>
                </a:spcBef>
                <a:spcAft>
                  <a:spcPts val="0"/>
                </a:spcAft>
                <a:buClrTx/>
                <a:buSzTx/>
                <a:buFontTx/>
                <a:buNone/>
                <a:tabLst/>
                <a:defRPr/>
              </a:pPr>
              <a:t>11</a:t>
            </a:fld>
            <a:endParaRPr kumimoji="0" lang="en-US" sz="900" b="0" i="0" u="none" strike="noStrike" kern="1200" cap="none" spc="0" normalizeH="0" baseline="0" noProof="0">
              <a:ln>
                <a:noFill/>
              </a:ln>
              <a:solidFill>
                <a:srgbClr val="000000">
                  <a:lumMod val="75000"/>
                  <a:lumOff val="25000"/>
                </a:srgbClr>
              </a:solidFill>
              <a:effectLst/>
              <a:uLnTx/>
              <a:uFillTx/>
              <a:latin typeface="Open Sans"/>
              <a:cs typeface="Arial" charset="0"/>
            </a:endParaRPr>
          </a:p>
        </p:txBody>
      </p:sp>
      <p:sp>
        <p:nvSpPr>
          <p:cNvPr id="10" name="TextBox 9">
            <a:extLst>
              <a:ext uri="{FF2B5EF4-FFF2-40B4-BE49-F238E27FC236}">
                <a16:creationId xmlns:a16="http://schemas.microsoft.com/office/drawing/2014/main" id="{7E28F18A-85A8-36E6-B1A8-F343EE61F344}"/>
              </a:ext>
            </a:extLst>
          </p:cNvPr>
          <p:cNvSpPr txBox="1"/>
          <p:nvPr/>
        </p:nvSpPr>
        <p:spPr>
          <a:xfrm>
            <a:off x="142874" y="1676400"/>
            <a:ext cx="2886075" cy="369331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71C5E8"/>
                </a:solidFill>
                <a:effectLst/>
                <a:uLnTx/>
                <a:uFillTx/>
                <a:latin typeface="Open Sans"/>
                <a:ea typeface="+mn-ea"/>
                <a:cs typeface="+mn-cs"/>
              </a:rPr>
              <a:t>Business Plan Sections: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3865"/>
                </a:solidFill>
                <a:effectLst/>
                <a:uLnTx/>
                <a:uFillTx/>
                <a:latin typeface="Open Sans"/>
                <a:ea typeface="+mn-ea"/>
                <a:cs typeface="+mn-cs"/>
              </a:rPr>
              <a:t>Each section drop-down allows users to enter information to be formatted into a full business plan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srgbClr val="003865"/>
                </a:solidFill>
                <a:latin typeface="Open Sans"/>
              </a:rPr>
              <a:t>Icons will change color based on section completion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3865"/>
                </a:solidFill>
                <a:effectLst/>
                <a:uLnTx/>
                <a:uFillTx/>
                <a:latin typeface="Open Sans"/>
                <a:ea typeface="+mn-ea"/>
                <a:cs typeface="+mn-cs"/>
              </a:rPr>
              <a:t>Helpful resources are also found </a:t>
            </a:r>
            <a:r>
              <a:rPr lang="en-US" dirty="0">
                <a:solidFill>
                  <a:srgbClr val="003865"/>
                </a:solidFill>
                <a:latin typeface="Open Sans"/>
              </a:rPr>
              <a:t>within these drop-downs</a:t>
            </a:r>
            <a:endParaRPr kumimoji="0" lang="en-US" sz="1800" b="0" i="0" u="none" strike="noStrike" kern="1200" cap="none" spc="0" normalizeH="0" baseline="0" noProof="0" dirty="0">
              <a:ln>
                <a:noFill/>
              </a:ln>
              <a:solidFill>
                <a:srgbClr val="003865"/>
              </a:solidFill>
              <a:effectLst/>
              <a:uLnTx/>
              <a:uFillTx/>
              <a:latin typeface="Open Sans"/>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pic>
        <p:nvPicPr>
          <p:cNvPr id="8" name="Picture 7" descr="A group of words on a white background&#10;&#10;Description automatically generated">
            <a:extLst>
              <a:ext uri="{FF2B5EF4-FFF2-40B4-BE49-F238E27FC236}">
                <a16:creationId xmlns:a16="http://schemas.microsoft.com/office/drawing/2014/main" id="{DBC34A95-B897-23D3-4AD8-049D05C0E35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42186" y="2162175"/>
            <a:ext cx="1810839" cy="1421165"/>
          </a:xfrm>
          <a:prstGeom prst="rect">
            <a:avLst/>
          </a:prstGeom>
          <a:ln w="19050">
            <a:solidFill>
              <a:schemeClr val="accent6"/>
            </a:solidFill>
          </a:ln>
        </p:spPr>
      </p:pic>
    </p:spTree>
    <p:extLst>
      <p:ext uri="{BB962C8B-B14F-4D97-AF65-F5344CB8AC3E}">
        <p14:creationId xmlns:p14="http://schemas.microsoft.com/office/powerpoint/2010/main" val="33998942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847809-835B-62DF-003F-2B24C1B8D66F}"/>
              </a:ext>
            </a:extLst>
          </p:cNvPr>
          <p:cNvSpPr>
            <a:spLocks noGrp="1"/>
          </p:cNvSpPr>
          <p:nvPr>
            <p:ph type="title"/>
          </p:nvPr>
        </p:nvSpPr>
        <p:spPr>
          <a:xfrm>
            <a:off x="574825" y="1804165"/>
            <a:ext cx="10675089" cy="1231459"/>
          </a:xfrm>
        </p:spPr>
        <p:txBody>
          <a:bodyPr>
            <a:normAutofit/>
          </a:bodyPr>
          <a:lstStyle/>
          <a:p>
            <a:r>
              <a:rPr lang="en-US" sz="5400" dirty="0"/>
              <a:t>BUSINESS PLAN SECTIONS</a:t>
            </a:r>
          </a:p>
        </p:txBody>
      </p:sp>
      <p:sp>
        <p:nvSpPr>
          <p:cNvPr id="3" name="Slide Number Placeholder 2">
            <a:extLst>
              <a:ext uri="{FF2B5EF4-FFF2-40B4-BE49-F238E27FC236}">
                <a16:creationId xmlns:a16="http://schemas.microsoft.com/office/drawing/2014/main" id="{40038EF4-46E0-2947-4E0C-9CD14A74084E}"/>
              </a:ext>
            </a:extLst>
          </p:cNvPr>
          <p:cNvSpPr>
            <a:spLocks noGrp="1"/>
          </p:cNvSpPr>
          <p:nvPr>
            <p:ph type="sldNum" sz="quarter" idx="2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82A3021-2E9D-4A45-A228-088E67FB350E}" type="slidenum">
              <a:rPr kumimoji="0" lang="en-US" sz="900" b="0" i="0" u="none" strike="noStrike" kern="1200" cap="none" spc="0" normalizeH="0" baseline="0" noProof="0" smtClean="0">
                <a:ln>
                  <a:noFill/>
                </a:ln>
                <a:solidFill>
                  <a:srgbClr val="000000">
                    <a:lumMod val="75000"/>
                    <a:lumOff val="25000"/>
                  </a:srgbClr>
                </a:solidFill>
                <a:effectLst/>
                <a:uLnTx/>
                <a:uFillTx/>
                <a:latin typeface="Open Sans"/>
                <a:cs typeface="Arial" charset="0"/>
              </a:rPr>
              <a:pPr marL="0" marR="0" lvl="0" indent="0" algn="ctr" defTabSz="914400" rtl="0" eaLnBrk="1" fontAlgn="auto" latinLnBrk="0" hangingPunct="1">
                <a:lnSpc>
                  <a:spcPct val="100000"/>
                </a:lnSpc>
                <a:spcBef>
                  <a:spcPts val="0"/>
                </a:spcBef>
                <a:spcAft>
                  <a:spcPts val="0"/>
                </a:spcAft>
                <a:buClrTx/>
                <a:buSzTx/>
                <a:buFontTx/>
                <a:buNone/>
                <a:tabLst/>
                <a:defRPr/>
              </a:pPr>
              <a:t>12</a:t>
            </a:fld>
            <a:endParaRPr kumimoji="0" lang="en-US" sz="900" b="0" i="0" u="none" strike="noStrike" kern="1200" cap="none" spc="0" normalizeH="0" baseline="0" noProof="0">
              <a:ln>
                <a:noFill/>
              </a:ln>
              <a:solidFill>
                <a:srgbClr val="000000">
                  <a:lumMod val="75000"/>
                  <a:lumOff val="25000"/>
                </a:srgbClr>
              </a:solidFill>
              <a:effectLst/>
              <a:uLnTx/>
              <a:uFillTx/>
              <a:latin typeface="Open Sans"/>
              <a:cs typeface="Arial" charset="0"/>
            </a:endParaRPr>
          </a:p>
        </p:txBody>
      </p:sp>
    </p:spTree>
    <p:extLst>
      <p:ext uri="{BB962C8B-B14F-4D97-AF65-F5344CB8AC3E}">
        <p14:creationId xmlns:p14="http://schemas.microsoft.com/office/powerpoint/2010/main" val="7008724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6EEEE4-6D16-4DD7-6DCE-565043A6E7E2}"/>
              </a:ext>
            </a:extLst>
          </p:cNvPr>
          <p:cNvSpPr>
            <a:spLocks noGrp="1"/>
          </p:cNvSpPr>
          <p:nvPr>
            <p:ph type="title"/>
          </p:nvPr>
        </p:nvSpPr>
        <p:spPr>
          <a:xfrm>
            <a:off x="441579" y="245002"/>
            <a:ext cx="10864724" cy="694944"/>
          </a:xfrm>
        </p:spPr>
        <p:txBody>
          <a:bodyPr/>
          <a:lstStyle/>
          <a:p>
            <a:r>
              <a:rPr lang="en-US" dirty="0"/>
              <a:t>GALE BUSINESS: PLAN BUILDER- ENTREPRENEUR PROFILE</a:t>
            </a:r>
          </a:p>
        </p:txBody>
      </p:sp>
      <p:sp>
        <p:nvSpPr>
          <p:cNvPr id="3" name="Slide Number Placeholder 2">
            <a:extLst>
              <a:ext uri="{FF2B5EF4-FFF2-40B4-BE49-F238E27FC236}">
                <a16:creationId xmlns:a16="http://schemas.microsoft.com/office/drawing/2014/main" id="{AB5D2BA7-0C1B-6A62-5AEC-D4B024DBAE2A}"/>
              </a:ext>
            </a:extLst>
          </p:cNvPr>
          <p:cNvSpPr>
            <a:spLocks noGrp="1"/>
          </p:cNvSpPr>
          <p:nvPr>
            <p:ph type="sldNum" sz="quarter" idx="21"/>
          </p:nvPr>
        </p:nvSpPr>
        <p:spPr>
          <a:xfrm>
            <a:off x="6014803" y="6264466"/>
            <a:ext cx="367259"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82A3021-2E9D-4A45-A228-088E67FB350E}" type="slidenum">
              <a:rPr kumimoji="0" lang="en-US" sz="900" b="0" i="0" u="none" strike="noStrike" kern="1200" cap="none" spc="0" normalizeH="0" baseline="0" noProof="0" smtClean="0">
                <a:ln>
                  <a:noFill/>
                </a:ln>
                <a:solidFill>
                  <a:srgbClr val="000000">
                    <a:lumMod val="75000"/>
                    <a:lumOff val="25000"/>
                  </a:srgbClr>
                </a:solidFill>
                <a:effectLst/>
                <a:uLnTx/>
                <a:uFillTx/>
                <a:latin typeface="Open Sans"/>
                <a:cs typeface="Arial" charset="0"/>
              </a:rPr>
              <a:pPr marL="0" marR="0" lvl="0" indent="0" algn="ctr" defTabSz="914400" rtl="0" eaLnBrk="1" fontAlgn="auto" latinLnBrk="0" hangingPunct="1">
                <a:lnSpc>
                  <a:spcPct val="100000"/>
                </a:lnSpc>
                <a:spcBef>
                  <a:spcPts val="0"/>
                </a:spcBef>
                <a:spcAft>
                  <a:spcPts val="0"/>
                </a:spcAft>
                <a:buClrTx/>
                <a:buSzTx/>
                <a:buFontTx/>
                <a:buNone/>
                <a:tabLst/>
                <a:defRPr/>
              </a:pPr>
              <a:t>13</a:t>
            </a:fld>
            <a:endParaRPr kumimoji="0" lang="en-US" sz="900" b="0" i="0" u="none" strike="noStrike" kern="1200" cap="none" spc="0" normalizeH="0" baseline="0" noProof="0">
              <a:ln>
                <a:noFill/>
              </a:ln>
              <a:solidFill>
                <a:srgbClr val="000000">
                  <a:lumMod val="75000"/>
                  <a:lumOff val="25000"/>
                </a:srgbClr>
              </a:solidFill>
              <a:effectLst/>
              <a:uLnTx/>
              <a:uFillTx/>
              <a:latin typeface="Open Sans"/>
              <a:cs typeface="Arial" charset="0"/>
            </a:endParaRPr>
          </a:p>
        </p:txBody>
      </p:sp>
      <p:pic>
        <p:nvPicPr>
          <p:cNvPr id="5" name="Picture 4">
            <a:extLst>
              <a:ext uri="{FF2B5EF4-FFF2-40B4-BE49-F238E27FC236}">
                <a16:creationId xmlns:a16="http://schemas.microsoft.com/office/drawing/2014/main" id="{176300CA-84CE-DD17-54C9-7601B319F2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68721" y="1234209"/>
            <a:ext cx="6162887" cy="4795116"/>
          </a:xfrm>
          <a:prstGeom prst="rect">
            <a:avLst/>
          </a:prstGeom>
          <a:ln w="12700">
            <a:solidFill>
              <a:schemeClr val="bg2">
                <a:lumMod val="75000"/>
              </a:schemeClr>
            </a:solidFill>
          </a:ln>
        </p:spPr>
      </p:pic>
      <p:sp>
        <p:nvSpPr>
          <p:cNvPr id="2" name="TextBox 1">
            <a:extLst>
              <a:ext uri="{FF2B5EF4-FFF2-40B4-BE49-F238E27FC236}">
                <a16:creationId xmlns:a16="http://schemas.microsoft.com/office/drawing/2014/main" id="{5C6C8524-F3C3-931F-23A8-010BC7AC734B}"/>
              </a:ext>
            </a:extLst>
          </p:cNvPr>
          <p:cNvSpPr txBox="1"/>
          <p:nvPr/>
        </p:nvSpPr>
        <p:spPr>
          <a:xfrm>
            <a:off x="441579" y="1234209"/>
            <a:ext cx="3263646" cy="461665"/>
          </a:xfrm>
          <a:prstGeom prst="rect">
            <a:avLst/>
          </a:prstGeom>
          <a:noFill/>
        </p:spPr>
        <p:txBody>
          <a:bodyPr wrap="square" rtlCol="0">
            <a:spAutoFit/>
          </a:bodyPr>
          <a:lstStyle/>
          <a:p>
            <a:r>
              <a:rPr lang="en-US" sz="2400" b="1" dirty="0">
                <a:solidFill>
                  <a:schemeClr val="accent4"/>
                </a:solidFill>
                <a:latin typeface="+mj-lt"/>
              </a:rPr>
              <a:t>The What:</a:t>
            </a:r>
          </a:p>
        </p:txBody>
      </p:sp>
      <p:sp>
        <p:nvSpPr>
          <p:cNvPr id="6" name="TextBox 5">
            <a:extLst>
              <a:ext uri="{FF2B5EF4-FFF2-40B4-BE49-F238E27FC236}">
                <a16:creationId xmlns:a16="http://schemas.microsoft.com/office/drawing/2014/main" id="{C3B491B8-D198-99CE-5F0B-65505E5E7BD1}"/>
              </a:ext>
            </a:extLst>
          </p:cNvPr>
          <p:cNvSpPr txBox="1"/>
          <p:nvPr/>
        </p:nvSpPr>
        <p:spPr>
          <a:xfrm>
            <a:off x="347701" y="3140540"/>
            <a:ext cx="3263646" cy="461665"/>
          </a:xfrm>
          <a:prstGeom prst="rect">
            <a:avLst/>
          </a:prstGeom>
          <a:noFill/>
        </p:spPr>
        <p:txBody>
          <a:bodyPr wrap="square" rtlCol="0">
            <a:spAutoFit/>
          </a:bodyPr>
          <a:lstStyle/>
          <a:p>
            <a:r>
              <a:rPr lang="en-US" sz="2400" b="1" dirty="0">
                <a:solidFill>
                  <a:schemeClr val="accent4"/>
                </a:solidFill>
                <a:latin typeface="+mj-lt"/>
              </a:rPr>
              <a:t>The Why:</a:t>
            </a:r>
          </a:p>
        </p:txBody>
      </p:sp>
      <p:sp>
        <p:nvSpPr>
          <p:cNvPr id="7" name="TextBox 6">
            <a:extLst>
              <a:ext uri="{FF2B5EF4-FFF2-40B4-BE49-F238E27FC236}">
                <a16:creationId xmlns:a16="http://schemas.microsoft.com/office/drawing/2014/main" id="{9558AC05-94A0-9449-F475-79F8CDC335B1}"/>
              </a:ext>
            </a:extLst>
          </p:cNvPr>
          <p:cNvSpPr txBox="1"/>
          <p:nvPr/>
        </p:nvSpPr>
        <p:spPr>
          <a:xfrm>
            <a:off x="552450" y="1627392"/>
            <a:ext cx="5105400" cy="1477328"/>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tx2"/>
                </a:solidFill>
                <a:latin typeface="+mj-lt"/>
              </a:rPr>
              <a:t>First step in the business plan process</a:t>
            </a:r>
          </a:p>
          <a:p>
            <a:pPr marL="285750" indent="-285750">
              <a:buFont typeface="Arial" panose="020B0604020202020204" pitchFamily="34" charset="0"/>
              <a:buChar char="•"/>
            </a:pPr>
            <a:r>
              <a:rPr lang="en-US" dirty="0">
                <a:solidFill>
                  <a:schemeClr val="tx2"/>
                </a:solidFill>
                <a:latin typeface="+mj-lt"/>
              </a:rPr>
              <a:t>Provides a canvas for entrepreneurs to take stock in themselves </a:t>
            </a:r>
          </a:p>
          <a:p>
            <a:pPr marL="742950" lvl="1" indent="-285750">
              <a:buFont typeface="Arial" panose="020B0604020202020204" pitchFamily="34" charset="0"/>
              <a:buChar char="•"/>
            </a:pPr>
            <a:r>
              <a:rPr lang="en-US" dirty="0">
                <a:solidFill>
                  <a:schemeClr val="tx2"/>
                </a:solidFill>
                <a:latin typeface="+mj-lt"/>
              </a:rPr>
              <a:t>Including their strengths and weaknesses, assets, and character</a:t>
            </a:r>
          </a:p>
        </p:txBody>
      </p:sp>
      <p:sp>
        <p:nvSpPr>
          <p:cNvPr id="8" name="TextBox 7">
            <a:extLst>
              <a:ext uri="{FF2B5EF4-FFF2-40B4-BE49-F238E27FC236}">
                <a16:creationId xmlns:a16="http://schemas.microsoft.com/office/drawing/2014/main" id="{7A70D1EF-7057-F520-BBBB-E468FAD73A5C}"/>
              </a:ext>
            </a:extLst>
          </p:cNvPr>
          <p:cNvSpPr txBox="1"/>
          <p:nvPr/>
        </p:nvSpPr>
        <p:spPr>
          <a:xfrm>
            <a:off x="441579" y="3602205"/>
            <a:ext cx="5105400" cy="2585323"/>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tx2"/>
                </a:solidFill>
                <a:latin typeface="+mj-lt"/>
              </a:rPr>
              <a:t>Self-evaluation allows entrepreneurs to better understand how they may handle starting and running a business</a:t>
            </a:r>
          </a:p>
          <a:p>
            <a:pPr marL="285750" indent="-285750">
              <a:buFont typeface="Arial" panose="020B0604020202020204" pitchFamily="34" charset="0"/>
              <a:buChar char="•"/>
            </a:pPr>
            <a:r>
              <a:rPr lang="en-US" dirty="0">
                <a:solidFill>
                  <a:schemeClr val="tx2"/>
                </a:solidFill>
                <a:latin typeface="+mj-lt"/>
              </a:rPr>
              <a:t>Outlining a support network and resources gives them the comfort of knowing where to go if things get difficult</a:t>
            </a:r>
          </a:p>
          <a:p>
            <a:pPr marL="285750" indent="-285750">
              <a:buFont typeface="Arial" panose="020B0604020202020204" pitchFamily="34" charset="0"/>
              <a:buChar char="•"/>
            </a:pPr>
            <a:r>
              <a:rPr lang="en-US" dirty="0">
                <a:solidFill>
                  <a:schemeClr val="tx2"/>
                </a:solidFill>
                <a:latin typeface="+mj-lt"/>
              </a:rPr>
              <a:t>Including this within a business plan lets potential investors see who they are investing in</a:t>
            </a:r>
          </a:p>
        </p:txBody>
      </p:sp>
    </p:spTree>
    <p:extLst>
      <p:ext uri="{BB962C8B-B14F-4D97-AF65-F5344CB8AC3E}">
        <p14:creationId xmlns:p14="http://schemas.microsoft.com/office/powerpoint/2010/main" val="16000297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screenshot of a computer&#10;&#10;Description automatically generated">
            <a:extLst>
              <a:ext uri="{FF2B5EF4-FFF2-40B4-BE49-F238E27FC236}">
                <a16:creationId xmlns:a16="http://schemas.microsoft.com/office/drawing/2014/main" id="{857B19C9-8D17-3F60-76EE-A7979A5181D2}"/>
              </a:ext>
            </a:extLst>
          </p:cNvPr>
          <p:cNvPicPr>
            <a:picLocks noChangeAspect="1"/>
          </p:cNvPicPr>
          <p:nvPr/>
        </p:nvPicPr>
        <p:blipFill rotWithShape="1">
          <a:blip r:embed="rId3">
            <a:extLst>
              <a:ext uri="{28A0092B-C50C-407E-A947-70E740481C1C}">
                <a14:useLocalDpi xmlns:a14="http://schemas.microsoft.com/office/drawing/2010/main" val="0"/>
              </a:ext>
            </a:extLst>
          </a:blip>
          <a:srcRect b="9540"/>
          <a:stretch/>
        </p:blipFill>
        <p:spPr>
          <a:xfrm>
            <a:off x="5754624" y="1234209"/>
            <a:ext cx="6191080" cy="4795115"/>
          </a:xfrm>
          <a:prstGeom prst="rect">
            <a:avLst/>
          </a:prstGeom>
          <a:ln>
            <a:solidFill>
              <a:schemeClr val="bg2">
                <a:lumMod val="75000"/>
              </a:schemeClr>
            </a:solidFill>
          </a:ln>
        </p:spPr>
      </p:pic>
      <p:sp>
        <p:nvSpPr>
          <p:cNvPr id="4" name="Title 3">
            <a:extLst>
              <a:ext uri="{FF2B5EF4-FFF2-40B4-BE49-F238E27FC236}">
                <a16:creationId xmlns:a16="http://schemas.microsoft.com/office/drawing/2014/main" id="{0C6EEEE4-6D16-4DD7-6DCE-565043A6E7E2}"/>
              </a:ext>
            </a:extLst>
          </p:cNvPr>
          <p:cNvSpPr>
            <a:spLocks noGrp="1"/>
          </p:cNvSpPr>
          <p:nvPr>
            <p:ph type="title"/>
          </p:nvPr>
        </p:nvSpPr>
        <p:spPr>
          <a:xfrm>
            <a:off x="441579" y="245002"/>
            <a:ext cx="10864724" cy="694944"/>
          </a:xfrm>
        </p:spPr>
        <p:txBody>
          <a:bodyPr/>
          <a:lstStyle/>
          <a:p>
            <a:r>
              <a:rPr lang="en-US" dirty="0"/>
              <a:t>GALE BUSINESS: PLAN BUILDER- BUSINESS IDEATION</a:t>
            </a:r>
          </a:p>
        </p:txBody>
      </p:sp>
      <p:sp>
        <p:nvSpPr>
          <p:cNvPr id="3" name="Slide Number Placeholder 2">
            <a:extLst>
              <a:ext uri="{FF2B5EF4-FFF2-40B4-BE49-F238E27FC236}">
                <a16:creationId xmlns:a16="http://schemas.microsoft.com/office/drawing/2014/main" id="{AB5D2BA7-0C1B-6A62-5AEC-D4B024DBAE2A}"/>
              </a:ext>
            </a:extLst>
          </p:cNvPr>
          <p:cNvSpPr>
            <a:spLocks noGrp="1"/>
          </p:cNvSpPr>
          <p:nvPr>
            <p:ph type="sldNum" sz="quarter" idx="21"/>
          </p:nvPr>
        </p:nvSpPr>
        <p:spPr>
          <a:xfrm>
            <a:off x="6014803" y="6264466"/>
            <a:ext cx="367259"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82A3021-2E9D-4A45-A228-088E67FB350E}" type="slidenum">
              <a:rPr kumimoji="0" lang="en-US" sz="900" b="0" i="0" u="none" strike="noStrike" kern="1200" cap="none" spc="0" normalizeH="0" baseline="0" noProof="0" smtClean="0">
                <a:ln>
                  <a:noFill/>
                </a:ln>
                <a:solidFill>
                  <a:srgbClr val="000000">
                    <a:lumMod val="75000"/>
                    <a:lumOff val="25000"/>
                  </a:srgbClr>
                </a:solidFill>
                <a:effectLst/>
                <a:uLnTx/>
                <a:uFillTx/>
                <a:latin typeface="Open Sans"/>
                <a:cs typeface="Arial" charset="0"/>
              </a:rPr>
              <a:pPr marL="0" marR="0" lvl="0" indent="0" algn="ctr" defTabSz="914400" rtl="0" eaLnBrk="1" fontAlgn="auto" latinLnBrk="0" hangingPunct="1">
                <a:lnSpc>
                  <a:spcPct val="100000"/>
                </a:lnSpc>
                <a:spcBef>
                  <a:spcPts val="0"/>
                </a:spcBef>
                <a:spcAft>
                  <a:spcPts val="0"/>
                </a:spcAft>
                <a:buClrTx/>
                <a:buSzTx/>
                <a:buFontTx/>
                <a:buNone/>
                <a:tabLst/>
                <a:defRPr/>
              </a:pPr>
              <a:t>14</a:t>
            </a:fld>
            <a:endParaRPr kumimoji="0" lang="en-US" sz="900" b="0" i="0" u="none" strike="noStrike" kern="1200" cap="none" spc="0" normalizeH="0" baseline="0" noProof="0">
              <a:ln>
                <a:noFill/>
              </a:ln>
              <a:solidFill>
                <a:srgbClr val="000000">
                  <a:lumMod val="75000"/>
                  <a:lumOff val="25000"/>
                </a:srgbClr>
              </a:solidFill>
              <a:effectLst/>
              <a:uLnTx/>
              <a:uFillTx/>
              <a:latin typeface="Open Sans"/>
              <a:cs typeface="Arial" charset="0"/>
            </a:endParaRPr>
          </a:p>
        </p:txBody>
      </p:sp>
      <p:sp>
        <p:nvSpPr>
          <p:cNvPr id="2" name="TextBox 1">
            <a:extLst>
              <a:ext uri="{FF2B5EF4-FFF2-40B4-BE49-F238E27FC236}">
                <a16:creationId xmlns:a16="http://schemas.microsoft.com/office/drawing/2014/main" id="{5C6C8524-F3C3-931F-23A8-010BC7AC734B}"/>
              </a:ext>
            </a:extLst>
          </p:cNvPr>
          <p:cNvSpPr txBox="1"/>
          <p:nvPr/>
        </p:nvSpPr>
        <p:spPr>
          <a:xfrm>
            <a:off x="441579" y="1234209"/>
            <a:ext cx="326364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71C5E8"/>
                </a:solidFill>
                <a:effectLst/>
                <a:uLnTx/>
                <a:uFillTx/>
                <a:latin typeface="Open Sans"/>
                <a:ea typeface="+mn-ea"/>
                <a:cs typeface="+mn-cs"/>
              </a:rPr>
              <a:t>The What:</a:t>
            </a:r>
          </a:p>
        </p:txBody>
      </p:sp>
      <p:sp>
        <p:nvSpPr>
          <p:cNvPr id="6" name="TextBox 5">
            <a:extLst>
              <a:ext uri="{FF2B5EF4-FFF2-40B4-BE49-F238E27FC236}">
                <a16:creationId xmlns:a16="http://schemas.microsoft.com/office/drawing/2014/main" id="{C3B491B8-D198-99CE-5F0B-65505E5E7BD1}"/>
              </a:ext>
            </a:extLst>
          </p:cNvPr>
          <p:cNvSpPr txBox="1"/>
          <p:nvPr/>
        </p:nvSpPr>
        <p:spPr>
          <a:xfrm>
            <a:off x="347701" y="3429000"/>
            <a:ext cx="326364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71C5E8"/>
                </a:solidFill>
                <a:effectLst/>
                <a:uLnTx/>
                <a:uFillTx/>
                <a:latin typeface="Open Sans"/>
                <a:ea typeface="+mn-ea"/>
                <a:cs typeface="+mn-cs"/>
              </a:rPr>
              <a:t>The Why:</a:t>
            </a:r>
          </a:p>
        </p:txBody>
      </p:sp>
      <p:sp>
        <p:nvSpPr>
          <p:cNvPr id="7" name="TextBox 6">
            <a:extLst>
              <a:ext uri="{FF2B5EF4-FFF2-40B4-BE49-F238E27FC236}">
                <a16:creationId xmlns:a16="http://schemas.microsoft.com/office/drawing/2014/main" id="{9558AC05-94A0-9449-F475-79F8CDC335B1}"/>
              </a:ext>
            </a:extLst>
          </p:cNvPr>
          <p:cNvSpPr txBox="1"/>
          <p:nvPr/>
        </p:nvSpPr>
        <p:spPr>
          <a:xfrm>
            <a:off x="552450" y="1627392"/>
            <a:ext cx="5105400" cy="1754326"/>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3865"/>
                </a:solidFill>
                <a:effectLst/>
                <a:uLnTx/>
                <a:uFillTx/>
                <a:latin typeface="Open Sans"/>
                <a:ea typeface="+mn-ea"/>
                <a:cs typeface="+mn-cs"/>
              </a:rPr>
              <a:t>A fillable Lean </a:t>
            </a:r>
            <a:r>
              <a:rPr lang="en-US" dirty="0">
                <a:solidFill>
                  <a:srgbClr val="003865"/>
                </a:solidFill>
                <a:latin typeface="Open Sans"/>
              </a:rPr>
              <a:t>Canvas allows users to describe their business in one page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3865"/>
                </a:solidFill>
                <a:effectLst/>
                <a:uLnTx/>
                <a:uFillTx/>
                <a:latin typeface="Open Sans"/>
                <a:ea typeface="+mn-ea"/>
                <a:cs typeface="+mn-cs"/>
              </a:rPr>
              <a:t>This allows for a quick understanding of business strengths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srgbClr val="003865"/>
                </a:solidFill>
                <a:latin typeface="Open Sans"/>
              </a:rPr>
              <a:t>Additional Ideations including SWOT and PEST are available to dive deeper</a:t>
            </a:r>
            <a:endParaRPr kumimoji="0" lang="en-US" sz="1800" b="0" i="0" u="none" strike="noStrike" kern="1200" cap="none" spc="0" normalizeH="0" baseline="0" noProof="0" dirty="0">
              <a:ln>
                <a:noFill/>
              </a:ln>
              <a:solidFill>
                <a:srgbClr val="003865"/>
              </a:solidFill>
              <a:effectLst/>
              <a:uLnTx/>
              <a:uFillTx/>
              <a:latin typeface="Open Sans"/>
              <a:ea typeface="+mn-ea"/>
              <a:cs typeface="+mn-cs"/>
            </a:endParaRPr>
          </a:p>
        </p:txBody>
      </p:sp>
      <p:sp>
        <p:nvSpPr>
          <p:cNvPr id="8" name="TextBox 7">
            <a:extLst>
              <a:ext uri="{FF2B5EF4-FFF2-40B4-BE49-F238E27FC236}">
                <a16:creationId xmlns:a16="http://schemas.microsoft.com/office/drawing/2014/main" id="{7A70D1EF-7057-F520-BBBB-E468FAD73A5C}"/>
              </a:ext>
            </a:extLst>
          </p:cNvPr>
          <p:cNvSpPr txBox="1"/>
          <p:nvPr/>
        </p:nvSpPr>
        <p:spPr>
          <a:xfrm>
            <a:off x="552450" y="3937947"/>
            <a:ext cx="5105400" cy="1477328"/>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3865"/>
                </a:solidFill>
                <a:effectLst/>
                <a:uLnTx/>
                <a:uFillTx/>
                <a:latin typeface="Open Sans"/>
                <a:ea typeface="+mn-ea"/>
                <a:cs typeface="+mn-cs"/>
              </a:rPr>
              <a:t>A Lean Canvas is helpful in understanding if there is a need to their product or service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srgbClr val="003865"/>
                </a:solidFill>
                <a:latin typeface="Open Sans"/>
              </a:rPr>
              <a:t>Patrons can also evaluate if they’ll be able to build a sustainable business around their idea</a:t>
            </a:r>
            <a:endParaRPr kumimoji="0" lang="en-US" sz="1800" b="0" i="0" u="none" strike="noStrike" kern="1200" cap="none" spc="0" normalizeH="0" baseline="0" noProof="0" dirty="0">
              <a:ln>
                <a:noFill/>
              </a:ln>
              <a:solidFill>
                <a:srgbClr val="003865"/>
              </a:solidFill>
              <a:effectLst/>
              <a:uLnTx/>
              <a:uFillTx/>
              <a:latin typeface="Open Sans"/>
              <a:ea typeface="+mn-ea"/>
              <a:cs typeface="+mn-cs"/>
            </a:endParaRPr>
          </a:p>
        </p:txBody>
      </p:sp>
    </p:spTree>
    <p:extLst>
      <p:ext uri="{BB962C8B-B14F-4D97-AF65-F5344CB8AC3E}">
        <p14:creationId xmlns:p14="http://schemas.microsoft.com/office/powerpoint/2010/main" val="6545507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screenshot of a computer&#10;&#10;Description automatically generated">
            <a:extLst>
              <a:ext uri="{FF2B5EF4-FFF2-40B4-BE49-F238E27FC236}">
                <a16:creationId xmlns:a16="http://schemas.microsoft.com/office/drawing/2014/main" id="{23C14739-E455-61C7-14DB-ADBD05CB4BF8}"/>
              </a:ext>
            </a:extLst>
          </p:cNvPr>
          <p:cNvPicPr>
            <a:picLocks noChangeAspect="1"/>
          </p:cNvPicPr>
          <p:nvPr/>
        </p:nvPicPr>
        <p:blipFill rotWithShape="1">
          <a:blip r:embed="rId3">
            <a:extLst>
              <a:ext uri="{28A0092B-C50C-407E-A947-70E740481C1C}">
                <a14:useLocalDpi xmlns:a14="http://schemas.microsoft.com/office/drawing/2010/main" val="0"/>
              </a:ext>
            </a:extLst>
          </a:blip>
          <a:srcRect b="7675"/>
          <a:stretch/>
        </p:blipFill>
        <p:spPr>
          <a:xfrm>
            <a:off x="5754623" y="1234209"/>
            <a:ext cx="6191079" cy="4795116"/>
          </a:xfrm>
          <a:prstGeom prst="rect">
            <a:avLst/>
          </a:prstGeom>
          <a:ln w="12700">
            <a:solidFill>
              <a:schemeClr val="bg2">
                <a:lumMod val="75000"/>
              </a:schemeClr>
            </a:solidFill>
          </a:ln>
        </p:spPr>
      </p:pic>
      <p:sp>
        <p:nvSpPr>
          <p:cNvPr id="4" name="Title 3">
            <a:extLst>
              <a:ext uri="{FF2B5EF4-FFF2-40B4-BE49-F238E27FC236}">
                <a16:creationId xmlns:a16="http://schemas.microsoft.com/office/drawing/2014/main" id="{0C6EEEE4-6D16-4DD7-6DCE-565043A6E7E2}"/>
              </a:ext>
            </a:extLst>
          </p:cNvPr>
          <p:cNvSpPr>
            <a:spLocks noGrp="1"/>
          </p:cNvSpPr>
          <p:nvPr>
            <p:ph type="title"/>
          </p:nvPr>
        </p:nvSpPr>
        <p:spPr>
          <a:xfrm>
            <a:off x="441579" y="245002"/>
            <a:ext cx="10864724" cy="694944"/>
          </a:xfrm>
        </p:spPr>
        <p:txBody>
          <a:bodyPr/>
          <a:lstStyle/>
          <a:p>
            <a:r>
              <a:rPr lang="en-US" dirty="0"/>
              <a:t>GALE BUSINESS: PLAN BUILDER- BREAK EVEN ANALYSIS</a:t>
            </a:r>
          </a:p>
        </p:txBody>
      </p:sp>
      <p:sp>
        <p:nvSpPr>
          <p:cNvPr id="3" name="Slide Number Placeholder 2">
            <a:extLst>
              <a:ext uri="{FF2B5EF4-FFF2-40B4-BE49-F238E27FC236}">
                <a16:creationId xmlns:a16="http://schemas.microsoft.com/office/drawing/2014/main" id="{AB5D2BA7-0C1B-6A62-5AEC-D4B024DBAE2A}"/>
              </a:ext>
            </a:extLst>
          </p:cNvPr>
          <p:cNvSpPr>
            <a:spLocks noGrp="1"/>
          </p:cNvSpPr>
          <p:nvPr>
            <p:ph type="sldNum" sz="quarter" idx="21"/>
          </p:nvPr>
        </p:nvSpPr>
        <p:spPr>
          <a:xfrm>
            <a:off x="6014803" y="6264466"/>
            <a:ext cx="367259"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82A3021-2E9D-4A45-A228-088E67FB350E}" type="slidenum">
              <a:rPr kumimoji="0" lang="en-US" sz="900" b="0" i="0" u="none" strike="noStrike" kern="1200" cap="none" spc="0" normalizeH="0" baseline="0" noProof="0" smtClean="0">
                <a:ln>
                  <a:noFill/>
                </a:ln>
                <a:solidFill>
                  <a:srgbClr val="000000">
                    <a:lumMod val="75000"/>
                    <a:lumOff val="25000"/>
                  </a:srgbClr>
                </a:solidFill>
                <a:effectLst/>
                <a:uLnTx/>
                <a:uFillTx/>
                <a:latin typeface="Open Sans"/>
                <a:cs typeface="Arial" charset="0"/>
              </a:rPr>
              <a:pPr marL="0" marR="0" lvl="0" indent="0" algn="ctr" defTabSz="914400" rtl="0" eaLnBrk="1" fontAlgn="auto" latinLnBrk="0" hangingPunct="1">
                <a:lnSpc>
                  <a:spcPct val="100000"/>
                </a:lnSpc>
                <a:spcBef>
                  <a:spcPts val="0"/>
                </a:spcBef>
                <a:spcAft>
                  <a:spcPts val="0"/>
                </a:spcAft>
                <a:buClrTx/>
                <a:buSzTx/>
                <a:buFontTx/>
                <a:buNone/>
                <a:tabLst/>
                <a:defRPr/>
              </a:pPr>
              <a:t>15</a:t>
            </a:fld>
            <a:endParaRPr kumimoji="0" lang="en-US" sz="900" b="0" i="0" u="none" strike="noStrike" kern="1200" cap="none" spc="0" normalizeH="0" baseline="0" noProof="0">
              <a:ln>
                <a:noFill/>
              </a:ln>
              <a:solidFill>
                <a:srgbClr val="000000">
                  <a:lumMod val="75000"/>
                  <a:lumOff val="25000"/>
                </a:srgbClr>
              </a:solidFill>
              <a:effectLst/>
              <a:uLnTx/>
              <a:uFillTx/>
              <a:latin typeface="Open Sans"/>
              <a:cs typeface="Arial" charset="0"/>
            </a:endParaRPr>
          </a:p>
        </p:txBody>
      </p:sp>
      <p:sp>
        <p:nvSpPr>
          <p:cNvPr id="2" name="TextBox 1">
            <a:extLst>
              <a:ext uri="{FF2B5EF4-FFF2-40B4-BE49-F238E27FC236}">
                <a16:creationId xmlns:a16="http://schemas.microsoft.com/office/drawing/2014/main" id="{5C6C8524-F3C3-931F-23A8-010BC7AC734B}"/>
              </a:ext>
            </a:extLst>
          </p:cNvPr>
          <p:cNvSpPr txBox="1"/>
          <p:nvPr/>
        </p:nvSpPr>
        <p:spPr>
          <a:xfrm>
            <a:off x="441579" y="1052836"/>
            <a:ext cx="326364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71C5E8"/>
                </a:solidFill>
                <a:effectLst/>
                <a:uLnTx/>
                <a:uFillTx/>
                <a:latin typeface="Open Sans"/>
                <a:ea typeface="+mn-ea"/>
                <a:cs typeface="+mn-cs"/>
              </a:rPr>
              <a:t>The What:</a:t>
            </a:r>
          </a:p>
        </p:txBody>
      </p:sp>
      <p:sp>
        <p:nvSpPr>
          <p:cNvPr id="6" name="TextBox 5">
            <a:extLst>
              <a:ext uri="{FF2B5EF4-FFF2-40B4-BE49-F238E27FC236}">
                <a16:creationId xmlns:a16="http://schemas.microsoft.com/office/drawing/2014/main" id="{C3B491B8-D198-99CE-5F0B-65505E5E7BD1}"/>
              </a:ext>
            </a:extLst>
          </p:cNvPr>
          <p:cNvSpPr txBox="1"/>
          <p:nvPr/>
        </p:nvSpPr>
        <p:spPr>
          <a:xfrm>
            <a:off x="347701" y="3801435"/>
            <a:ext cx="326364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71C5E8"/>
                </a:solidFill>
                <a:effectLst/>
                <a:uLnTx/>
                <a:uFillTx/>
                <a:latin typeface="Open Sans"/>
                <a:ea typeface="+mn-ea"/>
                <a:cs typeface="+mn-cs"/>
              </a:rPr>
              <a:t>The Why:</a:t>
            </a:r>
          </a:p>
        </p:txBody>
      </p:sp>
      <p:sp>
        <p:nvSpPr>
          <p:cNvPr id="7" name="TextBox 6">
            <a:extLst>
              <a:ext uri="{FF2B5EF4-FFF2-40B4-BE49-F238E27FC236}">
                <a16:creationId xmlns:a16="http://schemas.microsoft.com/office/drawing/2014/main" id="{9558AC05-94A0-9449-F475-79F8CDC335B1}"/>
              </a:ext>
            </a:extLst>
          </p:cNvPr>
          <p:cNvSpPr txBox="1"/>
          <p:nvPr/>
        </p:nvSpPr>
        <p:spPr>
          <a:xfrm>
            <a:off x="552450" y="1447361"/>
            <a:ext cx="5105400" cy="2308324"/>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3865"/>
                </a:solidFill>
                <a:effectLst/>
                <a:uLnTx/>
                <a:uFillTx/>
                <a:latin typeface="Open Sans"/>
                <a:ea typeface="+mn-ea"/>
                <a:cs typeface="+mn-cs"/>
              </a:rPr>
              <a:t>Patrons can enter:</a:t>
            </a:r>
          </a:p>
          <a:p>
            <a:pPr marL="742950" lvl="1" indent="-285750">
              <a:buFont typeface="Arial" panose="020B0604020202020204" pitchFamily="34" charset="0"/>
              <a:buChar char="•"/>
            </a:pPr>
            <a:r>
              <a:rPr kumimoji="0" lang="en-US" b="0" i="0" u="none" strike="noStrike" kern="1200" cap="none" spc="0" normalizeH="0" baseline="0" noProof="0" dirty="0">
                <a:ln>
                  <a:noFill/>
                </a:ln>
                <a:solidFill>
                  <a:srgbClr val="003865"/>
                </a:solidFill>
                <a:effectLst/>
                <a:uLnTx/>
                <a:uFillTx/>
                <a:latin typeface="Open Sans"/>
                <a:ea typeface="+mn-ea"/>
                <a:cs typeface="+mn-cs"/>
              </a:rPr>
              <a:t>Expenses</a:t>
            </a:r>
          </a:p>
          <a:p>
            <a:pPr marL="742950" lvl="1" indent="-285750">
              <a:buFont typeface="Arial" panose="020B0604020202020204" pitchFamily="34" charset="0"/>
              <a:buChar char="•"/>
            </a:pPr>
            <a:r>
              <a:rPr lang="en-US" dirty="0">
                <a:solidFill>
                  <a:srgbClr val="003865"/>
                </a:solidFill>
                <a:latin typeface="Open Sans"/>
              </a:rPr>
              <a:t>Cost of Goods</a:t>
            </a:r>
          </a:p>
          <a:p>
            <a:pPr marL="742950" lvl="1" indent="-285750">
              <a:buFont typeface="Arial" panose="020B0604020202020204" pitchFamily="34" charset="0"/>
              <a:buChar char="•"/>
            </a:pPr>
            <a:r>
              <a:rPr lang="en-US" dirty="0">
                <a:solidFill>
                  <a:srgbClr val="003865"/>
                </a:solidFill>
                <a:latin typeface="Open Sans"/>
              </a:rPr>
              <a:t>Capital</a:t>
            </a:r>
          </a:p>
          <a:p>
            <a:pPr marL="742950" lvl="1" indent="-285750">
              <a:buFont typeface="Arial" panose="020B0604020202020204" pitchFamily="34" charset="0"/>
              <a:buChar char="•"/>
            </a:pPr>
            <a:r>
              <a:rPr kumimoji="0" lang="en-US" b="0" i="0" u="none" strike="noStrike" kern="1200" cap="none" spc="0" normalizeH="0" baseline="0" noProof="0" dirty="0">
                <a:ln>
                  <a:noFill/>
                </a:ln>
                <a:solidFill>
                  <a:srgbClr val="003865"/>
                </a:solidFill>
                <a:effectLst/>
                <a:uLnTx/>
                <a:uFillTx/>
                <a:latin typeface="Open Sans"/>
                <a:ea typeface="+mn-ea"/>
                <a:cs typeface="+mn-cs"/>
              </a:rPr>
              <a:t>Sales</a:t>
            </a:r>
            <a:endParaRPr lang="en-US" dirty="0">
              <a:solidFill>
                <a:srgbClr val="003865"/>
              </a:solidFill>
              <a:latin typeface="Open Sans"/>
            </a:endParaRPr>
          </a:p>
          <a:p>
            <a:pPr marL="285750" indent="-285750">
              <a:buFont typeface="Arial" panose="020B0604020202020204" pitchFamily="34" charset="0"/>
              <a:buChar char="•"/>
            </a:pPr>
            <a:r>
              <a:rPr kumimoji="0" lang="en-US" b="0" i="0" u="none" strike="noStrike" kern="1200" cap="none" spc="0" normalizeH="0" baseline="0" noProof="0" dirty="0">
                <a:ln>
                  <a:noFill/>
                </a:ln>
                <a:solidFill>
                  <a:srgbClr val="003865"/>
                </a:solidFill>
                <a:effectLst/>
                <a:uLnTx/>
                <a:uFillTx/>
                <a:latin typeface="Open Sans"/>
                <a:ea typeface="+mn-ea"/>
                <a:cs typeface="+mn-cs"/>
              </a:rPr>
              <a:t>Allows </a:t>
            </a:r>
            <a:r>
              <a:rPr lang="en-US" dirty="0">
                <a:solidFill>
                  <a:srgbClr val="003865"/>
                </a:solidFill>
                <a:latin typeface="Open Sans"/>
              </a:rPr>
              <a:t>entrepreneurs to visualize their financial situation and calculate when they will break even and begin being profitable</a:t>
            </a:r>
            <a:endParaRPr kumimoji="0" lang="en-US" b="0" i="0" u="none" strike="noStrike" kern="1200" cap="none" spc="0" normalizeH="0" baseline="0" noProof="0" dirty="0">
              <a:ln>
                <a:noFill/>
              </a:ln>
              <a:solidFill>
                <a:srgbClr val="003865"/>
              </a:solidFill>
              <a:effectLst/>
              <a:uLnTx/>
              <a:uFillTx/>
              <a:latin typeface="Open Sans"/>
              <a:ea typeface="+mn-ea"/>
              <a:cs typeface="+mn-cs"/>
            </a:endParaRPr>
          </a:p>
        </p:txBody>
      </p:sp>
      <p:sp>
        <p:nvSpPr>
          <p:cNvPr id="8" name="TextBox 7">
            <a:extLst>
              <a:ext uri="{FF2B5EF4-FFF2-40B4-BE49-F238E27FC236}">
                <a16:creationId xmlns:a16="http://schemas.microsoft.com/office/drawing/2014/main" id="{7A70D1EF-7057-F520-BBBB-E468FAD73A5C}"/>
              </a:ext>
            </a:extLst>
          </p:cNvPr>
          <p:cNvSpPr txBox="1"/>
          <p:nvPr/>
        </p:nvSpPr>
        <p:spPr>
          <a:xfrm>
            <a:off x="441579" y="4207840"/>
            <a:ext cx="5105400" cy="2031325"/>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srgbClr val="003865"/>
                </a:solidFill>
                <a:latin typeface="Open Sans"/>
              </a:rPr>
              <a:t>A break even analysis is useful in determining if an entrepreneur will have enough cash to make it through starting their business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3865"/>
                </a:solidFill>
                <a:effectLst/>
                <a:uLnTx/>
                <a:uFillTx/>
                <a:latin typeface="Open Sans"/>
                <a:ea typeface="+mn-ea"/>
                <a:cs typeface="+mn-cs"/>
              </a:rPr>
              <a:t>If </a:t>
            </a:r>
            <a:r>
              <a:rPr lang="en-US" dirty="0">
                <a:solidFill>
                  <a:srgbClr val="003865"/>
                </a:solidFill>
                <a:latin typeface="Open Sans"/>
              </a:rPr>
              <a:t>they do not have enough cash, the business may not be feasible in its current state</a:t>
            </a:r>
            <a:endParaRPr kumimoji="0" lang="en-US" sz="1800" b="0" i="0" u="none" strike="noStrike" kern="1200" cap="none" spc="0" normalizeH="0" baseline="0" noProof="0" dirty="0">
              <a:ln>
                <a:noFill/>
              </a:ln>
              <a:solidFill>
                <a:srgbClr val="003865"/>
              </a:solidFill>
              <a:effectLst/>
              <a:uLnTx/>
              <a:uFillTx/>
              <a:latin typeface="Open Sans"/>
              <a:ea typeface="+mn-ea"/>
              <a:cs typeface="+mn-cs"/>
            </a:endParaRPr>
          </a:p>
        </p:txBody>
      </p:sp>
    </p:spTree>
    <p:extLst>
      <p:ext uri="{BB962C8B-B14F-4D97-AF65-F5344CB8AC3E}">
        <p14:creationId xmlns:p14="http://schemas.microsoft.com/office/powerpoint/2010/main" val="9344904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screenshot of a computer&#10;&#10;Description automatically generated">
            <a:extLst>
              <a:ext uri="{FF2B5EF4-FFF2-40B4-BE49-F238E27FC236}">
                <a16:creationId xmlns:a16="http://schemas.microsoft.com/office/drawing/2014/main" id="{3DD424B5-5262-F212-142E-BC3CF9CCAB60}"/>
              </a:ext>
            </a:extLst>
          </p:cNvPr>
          <p:cNvPicPr>
            <a:picLocks noChangeAspect="1"/>
          </p:cNvPicPr>
          <p:nvPr/>
        </p:nvPicPr>
        <p:blipFill rotWithShape="1">
          <a:blip r:embed="rId3">
            <a:extLst>
              <a:ext uri="{28A0092B-C50C-407E-A947-70E740481C1C}">
                <a14:useLocalDpi xmlns:a14="http://schemas.microsoft.com/office/drawing/2010/main" val="0"/>
              </a:ext>
            </a:extLst>
          </a:blip>
          <a:srcRect b="11193"/>
          <a:stretch/>
        </p:blipFill>
        <p:spPr>
          <a:xfrm>
            <a:off x="5754623" y="1234209"/>
            <a:ext cx="6191079" cy="4795116"/>
          </a:xfrm>
          <a:prstGeom prst="rect">
            <a:avLst/>
          </a:prstGeom>
          <a:ln w="12700">
            <a:solidFill>
              <a:schemeClr val="bg2">
                <a:lumMod val="75000"/>
              </a:schemeClr>
            </a:solidFill>
          </a:ln>
        </p:spPr>
      </p:pic>
      <p:sp>
        <p:nvSpPr>
          <p:cNvPr id="4" name="Title 3">
            <a:extLst>
              <a:ext uri="{FF2B5EF4-FFF2-40B4-BE49-F238E27FC236}">
                <a16:creationId xmlns:a16="http://schemas.microsoft.com/office/drawing/2014/main" id="{0C6EEEE4-6D16-4DD7-6DCE-565043A6E7E2}"/>
              </a:ext>
            </a:extLst>
          </p:cNvPr>
          <p:cNvSpPr>
            <a:spLocks noGrp="1"/>
          </p:cNvSpPr>
          <p:nvPr>
            <p:ph type="title"/>
          </p:nvPr>
        </p:nvSpPr>
        <p:spPr>
          <a:xfrm>
            <a:off x="441579" y="245002"/>
            <a:ext cx="10864724" cy="694944"/>
          </a:xfrm>
        </p:spPr>
        <p:txBody>
          <a:bodyPr/>
          <a:lstStyle/>
          <a:p>
            <a:r>
              <a:rPr lang="en-US" dirty="0"/>
              <a:t>GALE BUSINESS: PLAN BUILDER- BUSINESS PLANS</a:t>
            </a:r>
          </a:p>
        </p:txBody>
      </p:sp>
      <p:sp>
        <p:nvSpPr>
          <p:cNvPr id="3" name="Slide Number Placeholder 2">
            <a:extLst>
              <a:ext uri="{FF2B5EF4-FFF2-40B4-BE49-F238E27FC236}">
                <a16:creationId xmlns:a16="http://schemas.microsoft.com/office/drawing/2014/main" id="{AB5D2BA7-0C1B-6A62-5AEC-D4B024DBAE2A}"/>
              </a:ext>
            </a:extLst>
          </p:cNvPr>
          <p:cNvSpPr>
            <a:spLocks noGrp="1"/>
          </p:cNvSpPr>
          <p:nvPr>
            <p:ph type="sldNum" sz="quarter" idx="21"/>
          </p:nvPr>
        </p:nvSpPr>
        <p:spPr>
          <a:xfrm>
            <a:off x="6014803" y="6264466"/>
            <a:ext cx="367259"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82A3021-2E9D-4A45-A228-088E67FB350E}" type="slidenum">
              <a:rPr kumimoji="0" lang="en-US" sz="900" b="0" i="0" u="none" strike="noStrike" kern="1200" cap="none" spc="0" normalizeH="0" baseline="0" noProof="0" smtClean="0">
                <a:ln>
                  <a:noFill/>
                </a:ln>
                <a:solidFill>
                  <a:srgbClr val="000000">
                    <a:lumMod val="75000"/>
                    <a:lumOff val="25000"/>
                  </a:srgbClr>
                </a:solidFill>
                <a:effectLst/>
                <a:uLnTx/>
                <a:uFillTx/>
                <a:latin typeface="Open Sans"/>
                <a:cs typeface="Arial" charset="0"/>
              </a:rPr>
              <a:pPr marL="0" marR="0" lvl="0" indent="0" algn="ctr" defTabSz="914400" rtl="0" eaLnBrk="1" fontAlgn="auto" latinLnBrk="0" hangingPunct="1">
                <a:lnSpc>
                  <a:spcPct val="100000"/>
                </a:lnSpc>
                <a:spcBef>
                  <a:spcPts val="0"/>
                </a:spcBef>
                <a:spcAft>
                  <a:spcPts val="0"/>
                </a:spcAft>
                <a:buClrTx/>
                <a:buSzTx/>
                <a:buFontTx/>
                <a:buNone/>
                <a:tabLst/>
                <a:defRPr/>
              </a:pPr>
              <a:t>16</a:t>
            </a:fld>
            <a:endParaRPr kumimoji="0" lang="en-US" sz="900" b="0" i="0" u="none" strike="noStrike" kern="1200" cap="none" spc="0" normalizeH="0" baseline="0" noProof="0">
              <a:ln>
                <a:noFill/>
              </a:ln>
              <a:solidFill>
                <a:srgbClr val="000000">
                  <a:lumMod val="75000"/>
                  <a:lumOff val="25000"/>
                </a:srgbClr>
              </a:solidFill>
              <a:effectLst/>
              <a:uLnTx/>
              <a:uFillTx/>
              <a:latin typeface="Open Sans"/>
              <a:cs typeface="Arial" charset="0"/>
            </a:endParaRPr>
          </a:p>
        </p:txBody>
      </p:sp>
      <p:sp>
        <p:nvSpPr>
          <p:cNvPr id="2" name="TextBox 1">
            <a:extLst>
              <a:ext uri="{FF2B5EF4-FFF2-40B4-BE49-F238E27FC236}">
                <a16:creationId xmlns:a16="http://schemas.microsoft.com/office/drawing/2014/main" id="{5C6C8524-F3C3-931F-23A8-010BC7AC734B}"/>
              </a:ext>
            </a:extLst>
          </p:cNvPr>
          <p:cNvSpPr txBox="1"/>
          <p:nvPr/>
        </p:nvSpPr>
        <p:spPr>
          <a:xfrm>
            <a:off x="441579" y="1052836"/>
            <a:ext cx="326364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71C5E8"/>
                </a:solidFill>
                <a:effectLst/>
                <a:uLnTx/>
                <a:uFillTx/>
                <a:latin typeface="Open Sans"/>
                <a:ea typeface="+mn-ea"/>
                <a:cs typeface="+mn-cs"/>
              </a:rPr>
              <a:t>The What:</a:t>
            </a:r>
          </a:p>
        </p:txBody>
      </p:sp>
      <p:sp>
        <p:nvSpPr>
          <p:cNvPr id="6" name="TextBox 5">
            <a:extLst>
              <a:ext uri="{FF2B5EF4-FFF2-40B4-BE49-F238E27FC236}">
                <a16:creationId xmlns:a16="http://schemas.microsoft.com/office/drawing/2014/main" id="{C3B491B8-D198-99CE-5F0B-65505E5E7BD1}"/>
              </a:ext>
            </a:extLst>
          </p:cNvPr>
          <p:cNvSpPr txBox="1"/>
          <p:nvPr/>
        </p:nvSpPr>
        <p:spPr>
          <a:xfrm>
            <a:off x="347701" y="3801435"/>
            <a:ext cx="326364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71C5E8"/>
                </a:solidFill>
                <a:effectLst/>
                <a:uLnTx/>
                <a:uFillTx/>
                <a:latin typeface="Open Sans"/>
                <a:ea typeface="+mn-ea"/>
                <a:cs typeface="+mn-cs"/>
              </a:rPr>
              <a:t>The Why:</a:t>
            </a:r>
          </a:p>
        </p:txBody>
      </p:sp>
      <p:sp>
        <p:nvSpPr>
          <p:cNvPr id="7" name="TextBox 6">
            <a:extLst>
              <a:ext uri="{FF2B5EF4-FFF2-40B4-BE49-F238E27FC236}">
                <a16:creationId xmlns:a16="http://schemas.microsoft.com/office/drawing/2014/main" id="{9558AC05-94A0-9449-F475-79F8CDC335B1}"/>
              </a:ext>
            </a:extLst>
          </p:cNvPr>
          <p:cNvSpPr txBox="1"/>
          <p:nvPr/>
        </p:nvSpPr>
        <p:spPr>
          <a:xfrm>
            <a:off x="552450" y="1447361"/>
            <a:ext cx="5105400" cy="2308324"/>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3865"/>
                </a:solidFill>
                <a:effectLst/>
                <a:uLnTx/>
                <a:uFillTx/>
                <a:latin typeface="Open Sans"/>
                <a:ea typeface="+mn-ea"/>
                <a:cs typeface="+mn-cs"/>
              </a:rPr>
              <a:t>This is the main section in which patrons will work to build their Lean Business Plan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srgbClr val="003865"/>
                </a:solidFill>
                <a:latin typeface="Open Sans"/>
              </a:rPr>
              <a:t>These plans are generally 7-12 pages long and can be edited as needed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3865"/>
                </a:solidFill>
                <a:effectLst/>
                <a:uLnTx/>
                <a:uFillTx/>
                <a:latin typeface="Open Sans"/>
                <a:ea typeface="+mn-ea"/>
                <a:cs typeface="+mn-cs"/>
              </a:rPr>
              <a:t>This section includes other </a:t>
            </a:r>
            <a:r>
              <a:rPr lang="en-US" dirty="0">
                <a:solidFill>
                  <a:srgbClr val="003865"/>
                </a:solidFill>
                <a:latin typeface="Open Sans"/>
              </a:rPr>
              <a:t>business plan templates including Full Business Plans and Executive Summaries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3865"/>
                </a:solidFill>
                <a:effectLst/>
                <a:uLnTx/>
                <a:uFillTx/>
                <a:latin typeface="Open Sans"/>
                <a:ea typeface="+mn-ea"/>
                <a:cs typeface="+mn-cs"/>
              </a:rPr>
              <a:t>Pitch Decks can be </a:t>
            </a:r>
            <a:r>
              <a:rPr lang="en-US" dirty="0">
                <a:solidFill>
                  <a:srgbClr val="003865"/>
                </a:solidFill>
                <a:latin typeface="Open Sans"/>
              </a:rPr>
              <a:t>found and loaded here</a:t>
            </a:r>
            <a:endParaRPr kumimoji="0" lang="en-US" sz="1800" b="0" i="0" u="none" strike="noStrike" kern="1200" cap="none" spc="0" normalizeH="0" baseline="0" noProof="0" dirty="0">
              <a:ln>
                <a:noFill/>
              </a:ln>
              <a:solidFill>
                <a:srgbClr val="003865"/>
              </a:solidFill>
              <a:effectLst/>
              <a:uLnTx/>
              <a:uFillTx/>
              <a:latin typeface="Open Sans"/>
              <a:ea typeface="+mn-ea"/>
              <a:cs typeface="+mn-cs"/>
            </a:endParaRPr>
          </a:p>
        </p:txBody>
      </p:sp>
      <p:sp>
        <p:nvSpPr>
          <p:cNvPr id="8" name="TextBox 7">
            <a:extLst>
              <a:ext uri="{FF2B5EF4-FFF2-40B4-BE49-F238E27FC236}">
                <a16:creationId xmlns:a16="http://schemas.microsoft.com/office/drawing/2014/main" id="{7A70D1EF-7057-F520-BBBB-E468FAD73A5C}"/>
              </a:ext>
            </a:extLst>
          </p:cNvPr>
          <p:cNvSpPr txBox="1"/>
          <p:nvPr/>
        </p:nvSpPr>
        <p:spPr>
          <a:xfrm>
            <a:off x="552450" y="4233141"/>
            <a:ext cx="5105400" cy="2031325"/>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3865"/>
                </a:solidFill>
                <a:effectLst/>
                <a:uLnTx/>
                <a:uFillTx/>
                <a:latin typeface="Open Sans"/>
                <a:ea typeface="+mn-ea"/>
                <a:cs typeface="+mn-cs"/>
              </a:rPr>
              <a:t>A Lean Canvas Business Plan organizes all thoughts to one clear document that can be shared with business partners and potential investors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srgbClr val="003865"/>
                </a:solidFill>
                <a:latin typeface="Open Sans"/>
              </a:rPr>
              <a:t>Completing the process allows for a deeper self and business reflection, and enables quick edits on the page</a:t>
            </a:r>
            <a:endParaRPr kumimoji="0" lang="en-US" sz="1800" b="0" i="0" u="none" strike="noStrike" kern="1200" cap="none" spc="0" normalizeH="0" baseline="0" noProof="0" dirty="0">
              <a:ln>
                <a:noFill/>
              </a:ln>
              <a:solidFill>
                <a:srgbClr val="003865"/>
              </a:solidFill>
              <a:effectLst/>
              <a:uLnTx/>
              <a:uFillTx/>
              <a:latin typeface="Open Sans"/>
              <a:ea typeface="+mn-ea"/>
              <a:cs typeface="+mn-cs"/>
            </a:endParaRPr>
          </a:p>
        </p:txBody>
      </p:sp>
    </p:spTree>
    <p:extLst>
      <p:ext uri="{BB962C8B-B14F-4D97-AF65-F5344CB8AC3E}">
        <p14:creationId xmlns:p14="http://schemas.microsoft.com/office/powerpoint/2010/main" val="33831901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screenshot of a computer&#10;&#10;Description automatically generated">
            <a:extLst>
              <a:ext uri="{FF2B5EF4-FFF2-40B4-BE49-F238E27FC236}">
                <a16:creationId xmlns:a16="http://schemas.microsoft.com/office/drawing/2014/main" id="{C9D290BA-4335-B992-58E9-ED6AD5BCCFE5}"/>
              </a:ext>
            </a:extLst>
          </p:cNvPr>
          <p:cNvPicPr>
            <a:picLocks noChangeAspect="1"/>
          </p:cNvPicPr>
          <p:nvPr/>
        </p:nvPicPr>
        <p:blipFill rotWithShape="1">
          <a:blip r:embed="rId3">
            <a:extLst>
              <a:ext uri="{28A0092B-C50C-407E-A947-70E740481C1C}">
                <a14:useLocalDpi xmlns:a14="http://schemas.microsoft.com/office/drawing/2010/main" val="0"/>
              </a:ext>
            </a:extLst>
          </a:blip>
          <a:srcRect b="11411"/>
          <a:stretch/>
        </p:blipFill>
        <p:spPr>
          <a:xfrm>
            <a:off x="5754622" y="1234209"/>
            <a:ext cx="6191079" cy="4795116"/>
          </a:xfrm>
          <a:prstGeom prst="rect">
            <a:avLst/>
          </a:prstGeom>
          <a:noFill/>
          <a:ln w="12700">
            <a:solidFill>
              <a:schemeClr val="bg2">
                <a:lumMod val="75000"/>
              </a:schemeClr>
            </a:solidFill>
          </a:ln>
        </p:spPr>
      </p:pic>
      <p:sp>
        <p:nvSpPr>
          <p:cNvPr id="4" name="Title 3">
            <a:extLst>
              <a:ext uri="{FF2B5EF4-FFF2-40B4-BE49-F238E27FC236}">
                <a16:creationId xmlns:a16="http://schemas.microsoft.com/office/drawing/2014/main" id="{0C6EEEE4-6D16-4DD7-6DCE-565043A6E7E2}"/>
              </a:ext>
            </a:extLst>
          </p:cNvPr>
          <p:cNvSpPr>
            <a:spLocks noGrp="1"/>
          </p:cNvSpPr>
          <p:nvPr>
            <p:ph type="title"/>
          </p:nvPr>
        </p:nvSpPr>
        <p:spPr>
          <a:xfrm>
            <a:off x="441579" y="245002"/>
            <a:ext cx="10864724" cy="694944"/>
          </a:xfrm>
        </p:spPr>
        <p:txBody>
          <a:bodyPr/>
          <a:lstStyle/>
          <a:p>
            <a:r>
              <a:rPr lang="en-US" dirty="0"/>
              <a:t>GALE BUSINESS: PLAN BUILDER- FINANCIAL PROJECTIONS</a:t>
            </a:r>
          </a:p>
        </p:txBody>
      </p:sp>
      <p:sp>
        <p:nvSpPr>
          <p:cNvPr id="3" name="Slide Number Placeholder 2">
            <a:extLst>
              <a:ext uri="{FF2B5EF4-FFF2-40B4-BE49-F238E27FC236}">
                <a16:creationId xmlns:a16="http://schemas.microsoft.com/office/drawing/2014/main" id="{AB5D2BA7-0C1B-6A62-5AEC-D4B024DBAE2A}"/>
              </a:ext>
            </a:extLst>
          </p:cNvPr>
          <p:cNvSpPr>
            <a:spLocks noGrp="1"/>
          </p:cNvSpPr>
          <p:nvPr>
            <p:ph type="sldNum" sz="quarter" idx="21"/>
          </p:nvPr>
        </p:nvSpPr>
        <p:spPr>
          <a:xfrm>
            <a:off x="6014803" y="6264466"/>
            <a:ext cx="367259"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82A3021-2E9D-4A45-A228-088E67FB350E}" type="slidenum">
              <a:rPr kumimoji="0" lang="en-US" sz="900" b="0" i="0" u="none" strike="noStrike" kern="1200" cap="none" spc="0" normalizeH="0" baseline="0" noProof="0" smtClean="0">
                <a:ln>
                  <a:noFill/>
                </a:ln>
                <a:solidFill>
                  <a:srgbClr val="000000">
                    <a:lumMod val="75000"/>
                    <a:lumOff val="25000"/>
                  </a:srgbClr>
                </a:solidFill>
                <a:effectLst/>
                <a:uLnTx/>
                <a:uFillTx/>
                <a:latin typeface="Open Sans"/>
                <a:cs typeface="Arial" charset="0"/>
              </a:rPr>
              <a:pPr marL="0" marR="0" lvl="0" indent="0" algn="ctr" defTabSz="914400" rtl="0" eaLnBrk="1" fontAlgn="auto" latinLnBrk="0" hangingPunct="1">
                <a:lnSpc>
                  <a:spcPct val="100000"/>
                </a:lnSpc>
                <a:spcBef>
                  <a:spcPts val="0"/>
                </a:spcBef>
                <a:spcAft>
                  <a:spcPts val="0"/>
                </a:spcAft>
                <a:buClrTx/>
                <a:buSzTx/>
                <a:buFontTx/>
                <a:buNone/>
                <a:tabLst/>
                <a:defRPr/>
              </a:pPr>
              <a:t>17</a:t>
            </a:fld>
            <a:endParaRPr kumimoji="0" lang="en-US" sz="900" b="0" i="0" u="none" strike="noStrike" kern="1200" cap="none" spc="0" normalizeH="0" baseline="0" noProof="0">
              <a:ln>
                <a:noFill/>
              </a:ln>
              <a:solidFill>
                <a:srgbClr val="000000">
                  <a:lumMod val="75000"/>
                  <a:lumOff val="25000"/>
                </a:srgbClr>
              </a:solidFill>
              <a:effectLst/>
              <a:uLnTx/>
              <a:uFillTx/>
              <a:latin typeface="Open Sans"/>
              <a:cs typeface="Arial" charset="0"/>
            </a:endParaRPr>
          </a:p>
        </p:txBody>
      </p:sp>
      <p:sp>
        <p:nvSpPr>
          <p:cNvPr id="2" name="TextBox 1">
            <a:extLst>
              <a:ext uri="{FF2B5EF4-FFF2-40B4-BE49-F238E27FC236}">
                <a16:creationId xmlns:a16="http://schemas.microsoft.com/office/drawing/2014/main" id="{5C6C8524-F3C3-931F-23A8-010BC7AC734B}"/>
              </a:ext>
            </a:extLst>
          </p:cNvPr>
          <p:cNvSpPr txBox="1"/>
          <p:nvPr/>
        </p:nvSpPr>
        <p:spPr>
          <a:xfrm>
            <a:off x="441579" y="1052836"/>
            <a:ext cx="326364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71C5E8"/>
                </a:solidFill>
                <a:effectLst/>
                <a:uLnTx/>
                <a:uFillTx/>
                <a:latin typeface="Open Sans"/>
                <a:ea typeface="+mn-ea"/>
                <a:cs typeface="+mn-cs"/>
              </a:rPr>
              <a:t>The What:</a:t>
            </a:r>
          </a:p>
        </p:txBody>
      </p:sp>
      <p:sp>
        <p:nvSpPr>
          <p:cNvPr id="6" name="TextBox 5">
            <a:extLst>
              <a:ext uri="{FF2B5EF4-FFF2-40B4-BE49-F238E27FC236}">
                <a16:creationId xmlns:a16="http://schemas.microsoft.com/office/drawing/2014/main" id="{C3B491B8-D198-99CE-5F0B-65505E5E7BD1}"/>
              </a:ext>
            </a:extLst>
          </p:cNvPr>
          <p:cNvSpPr txBox="1"/>
          <p:nvPr/>
        </p:nvSpPr>
        <p:spPr>
          <a:xfrm>
            <a:off x="347701" y="3801435"/>
            <a:ext cx="326364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71C5E8"/>
                </a:solidFill>
                <a:effectLst/>
                <a:uLnTx/>
                <a:uFillTx/>
                <a:latin typeface="Open Sans"/>
                <a:ea typeface="+mn-ea"/>
                <a:cs typeface="+mn-cs"/>
              </a:rPr>
              <a:t>The Why:</a:t>
            </a:r>
          </a:p>
        </p:txBody>
      </p:sp>
      <p:sp>
        <p:nvSpPr>
          <p:cNvPr id="7" name="TextBox 6">
            <a:extLst>
              <a:ext uri="{FF2B5EF4-FFF2-40B4-BE49-F238E27FC236}">
                <a16:creationId xmlns:a16="http://schemas.microsoft.com/office/drawing/2014/main" id="{9558AC05-94A0-9449-F475-79F8CDC335B1}"/>
              </a:ext>
            </a:extLst>
          </p:cNvPr>
          <p:cNvSpPr txBox="1"/>
          <p:nvPr/>
        </p:nvSpPr>
        <p:spPr>
          <a:xfrm>
            <a:off x="552450" y="1447361"/>
            <a:ext cx="5105400" cy="2308324"/>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srgbClr val="003865"/>
                </a:solidFill>
                <a:latin typeface="Open Sans"/>
              </a:rPr>
              <a:t>This is the most advanced section of the business plan, and is often one that can’t be completed initially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3865"/>
                </a:solidFill>
                <a:effectLst/>
                <a:uLnTx/>
                <a:uFillTx/>
                <a:latin typeface="Open Sans"/>
                <a:ea typeface="+mn-ea"/>
                <a:cs typeface="+mn-cs"/>
              </a:rPr>
              <a:t>Patrons can enter full financial information from equipment costs, leases, d</a:t>
            </a:r>
            <a:r>
              <a:rPr lang="en-US" dirty="0" err="1">
                <a:solidFill>
                  <a:srgbClr val="003865"/>
                </a:solidFill>
                <a:latin typeface="Open Sans"/>
              </a:rPr>
              <a:t>ebt</a:t>
            </a:r>
            <a:r>
              <a:rPr lang="en-US" dirty="0">
                <a:solidFill>
                  <a:srgbClr val="003865"/>
                </a:solidFill>
                <a:latin typeface="Open Sans"/>
              </a:rPr>
              <a:t>, equity, sales, and more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3865"/>
                </a:solidFill>
                <a:effectLst/>
                <a:uLnTx/>
                <a:uFillTx/>
                <a:latin typeface="Open Sans"/>
                <a:ea typeface="+mn-ea"/>
                <a:cs typeface="+mn-cs"/>
              </a:rPr>
              <a:t>This is best suited for current businesses looking to organize</a:t>
            </a:r>
          </a:p>
        </p:txBody>
      </p:sp>
      <p:sp>
        <p:nvSpPr>
          <p:cNvPr id="8" name="TextBox 7">
            <a:extLst>
              <a:ext uri="{FF2B5EF4-FFF2-40B4-BE49-F238E27FC236}">
                <a16:creationId xmlns:a16="http://schemas.microsoft.com/office/drawing/2014/main" id="{7A70D1EF-7057-F520-BBBB-E468FAD73A5C}"/>
              </a:ext>
            </a:extLst>
          </p:cNvPr>
          <p:cNvSpPr txBox="1"/>
          <p:nvPr/>
        </p:nvSpPr>
        <p:spPr>
          <a:xfrm>
            <a:off x="552450" y="4159446"/>
            <a:ext cx="5105400" cy="1754326"/>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srgbClr val="003865"/>
                </a:solidFill>
                <a:latin typeface="Open Sans"/>
              </a:rPr>
              <a:t>Organizing financials allows for a clearer picture of the health of a company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srgbClr val="003865"/>
                </a:solidFill>
                <a:latin typeface="Open Sans"/>
              </a:rPr>
              <a:t>Entering the information to Gale Business: Plan Builder keeps everything in one central spot, business information and financials</a:t>
            </a:r>
            <a:endParaRPr kumimoji="0" lang="en-US" sz="1800" b="0" i="0" u="none" strike="noStrike" kern="1200" cap="none" spc="0" normalizeH="0" baseline="0" noProof="0" dirty="0">
              <a:ln>
                <a:noFill/>
              </a:ln>
              <a:solidFill>
                <a:srgbClr val="003865"/>
              </a:solidFill>
              <a:effectLst/>
              <a:uLnTx/>
              <a:uFillTx/>
              <a:latin typeface="Open Sans"/>
              <a:ea typeface="+mn-ea"/>
              <a:cs typeface="+mn-cs"/>
            </a:endParaRPr>
          </a:p>
        </p:txBody>
      </p:sp>
    </p:spTree>
    <p:extLst>
      <p:ext uri="{BB962C8B-B14F-4D97-AF65-F5344CB8AC3E}">
        <p14:creationId xmlns:p14="http://schemas.microsoft.com/office/powerpoint/2010/main" val="10852674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847809-835B-62DF-003F-2B24C1B8D66F}"/>
              </a:ext>
            </a:extLst>
          </p:cNvPr>
          <p:cNvSpPr>
            <a:spLocks noGrp="1"/>
          </p:cNvSpPr>
          <p:nvPr>
            <p:ph type="title"/>
          </p:nvPr>
        </p:nvSpPr>
        <p:spPr>
          <a:xfrm>
            <a:off x="574825" y="1804165"/>
            <a:ext cx="10675089" cy="1231459"/>
          </a:xfrm>
        </p:spPr>
        <p:txBody>
          <a:bodyPr>
            <a:normAutofit/>
          </a:bodyPr>
          <a:lstStyle/>
          <a:p>
            <a:r>
              <a:rPr lang="en-US" sz="5400" dirty="0"/>
              <a:t>ADDITIONAL FEATURES</a:t>
            </a:r>
          </a:p>
        </p:txBody>
      </p:sp>
      <p:sp>
        <p:nvSpPr>
          <p:cNvPr id="3" name="Slide Number Placeholder 2">
            <a:extLst>
              <a:ext uri="{FF2B5EF4-FFF2-40B4-BE49-F238E27FC236}">
                <a16:creationId xmlns:a16="http://schemas.microsoft.com/office/drawing/2014/main" id="{40038EF4-46E0-2947-4E0C-9CD14A74084E}"/>
              </a:ext>
            </a:extLst>
          </p:cNvPr>
          <p:cNvSpPr>
            <a:spLocks noGrp="1"/>
          </p:cNvSpPr>
          <p:nvPr>
            <p:ph type="sldNum" sz="quarter" idx="2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82A3021-2E9D-4A45-A228-088E67FB350E}" type="slidenum">
              <a:rPr kumimoji="0" lang="en-US" sz="900" b="0" i="0" u="none" strike="noStrike" kern="1200" cap="none" spc="0" normalizeH="0" baseline="0" noProof="0" smtClean="0">
                <a:ln>
                  <a:noFill/>
                </a:ln>
                <a:solidFill>
                  <a:srgbClr val="000000">
                    <a:lumMod val="75000"/>
                    <a:lumOff val="25000"/>
                  </a:srgbClr>
                </a:solidFill>
                <a:effectLst/>
                <a:uLnTx/>
                <a:uFillTx/>
                <a:latin typeface="Open Sans"/>
                <a:cs typeface="Arial" charset="0"/>
              </a:rPr>
              <a:pPr marL="0" marR="0" lvl="0" indent="0" algn="ctr" defTabSz="914400" rtl="0" eaLnBrk="1" fontAlgn="auto" latinLnBrk="0" hangingPunct="1">
                <a:lnSpc>
                  <a:spcPct val="100000"/>
                </a:lnSpc>
                <a:spcBef>
                  <a:spcPts val="0"/>
                </a:spcBef>
                <a:spcAft>
                  <a:spcPts val="0"/>
                </a:spcAft>
                <a:buClrTx/>
                <a:buSzTx/>
                <a:buFontTx/>
                <a:buNone/>
                <a:tabLst/>
                <a:defRPr/>
              </a:pPr>
              <a:t>18</a:t>
            </a:fld>
            <a:endParaRPr kumimoji="0" lang="en-US" sz="900" b="0" i="0" u="none" strike="noStrike" kern="1200" cap="none" spc="0" normalizeH="0" baseline="0" noProof="0">
              <a:ln>
                <a:noFill/>
              </a:ln>
              <a:solidFill>
                <a:srgbClr val="000000">
                  <a:lumMod val="75000"/>
                  <a:lumOff val="25000"/>
                </a:srgbClr>
              </a:solidFill>
              <a:effectLst/>
              <a:uLnTx/>
              <a:uFillTx/>
              <a:latin typeface="Open Sans"/>
              <a:cs typeface="Arial" charset="0"/>
            </a:endParaRPr>
          </a:p>
        </p:txBody>
      </p:sp>
    </p:spTree>
    <p:extLst>
      <p:ext uri="{BB962C8B-B14F-4D97-AF65-F5344CB8AC3E}">
        <p14:creationId xmlns:p14="http://schemas.microsoft.com/office/powerpoint/2010/main" val="91146992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6EEEE4-6D16-4DD7-6DCE-565043A6E7E2}"/>
              </a:ext>
            </a:extLst>
          </p:cNvPr>
          <p:cNvSpPr>
            <a:spLocks noGrp="1"/>
          </p:cNvSpPr>
          <p:nvPr>
            <p:ph type="title"/>
          </p:nvPr>
        </p:nvSpPr>
        <p:spPr>
          <a:xfrm>
            <a:off x="441579" y="245002"/>
            <a:ext cx="10864724" cy="694944"/>
          </a:xfrm>
        </p:spPr>
        <p:txBody>
          <a:bodyPr/>
          <a:lstStyle/>
          <a:p>
            <a:r>
              <a:rPr lang="en-US" dirty="0"/>
              <a:t>GALE BUSINESS: PLAN BUILDER- BANNER TOOLS</a:t>
            </a:r>
          </a:p>
        </p:txBody>
      </p:sp>
      <p:sp>
        <p:nvSpPr>
          <p:cNvPr id="3" name="Slide Number Placeholder 2">
            <a:extLst>
              <a:ext uri="{FF2B5EF4-FFF2-40B4-BE49-F238E27FC236}">
                <a16:creationId xmlns:a16="http://schemas.microsoft.com/office/drawing/2014/main" id="{AB5D2BA7-0C1B-6A62-5AEC-D4B024DBAE2A}"/>
              </a:ext>
            </a:extLst>
          </p:cNvPr>
          <p:cNvSpPr>
            <a:spLocks noGrp="1"/>
          </p:cNvSpPr>
          <p:nvPr>
            <p:ph type="sldNum" sz="quarter" idx="21"/>
          </p:nvPr>
        </p:nvSpPr>
        <p:spPr>
          <a:xfrm>
            <a:off x="6014803" y="6264466"/>
            <a:ext cx="367259"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82A3021-2E9D-4A45-A228-088E67FB350E}" type="slidenum">
              <a:rPr kumimoji="0" lang="en-US" sz="900" b="0" i="0" u="none" strike="noStrike" kern="1200" cap="none" spc="0" normalizeH="0" baseline="0" noProof="0" smtClean="0">
                <a:ln>
                  <a:noFill/>
                </a:ln>
                <a:solidFill>
                  <a:srgbClr val="000000">
                    <a:lumMod val="75000"/>
                    <a:lumOff val="25000"/>
                  </a:srgbClr>
                </a:solidFill>
                <a:effectLst/>
                <a:uLnTx/>
                <a:uFillTx/>
                <a:latin typeface="Open Sans"/>
                <a:cs typeface="Arial" charset="0"/>
              </a:rPr>
              <a:pPr marL="0" marR="0" lvl="0" indent="0" algn="ctr" defTabSz="914400" rtl="0" eaLnBrk="1" fontAlgn="auto" latinLnBrk="0" hangingPunct="1">
                <a:lnSpc>
                  <a:spcPct val="100000"/>
                </a:lnSpc>
                <a:spcBef>
                  <a:spcPts val="0"/>
                </a:spcBef>
                <a:spcAft>
                  <a:spcPts val="0"/>
                </a:spcAft>
                <a:buClrTx/>
                <a:buSzTx/>
                <a:buFontTx/>
                <a:buNone/>
                <a:tabLst/>
                <a:defRPr/>
              </a:pPr>
              <a:t>19</a:t>
            </a:fld>
            <a:endParaRPr kumimoji="0" lang="en-US" sz="900" b="0" i="0" u="none" strike="noStrike" kern="1200" cap="none" spc="0" normalizeH="0" baseline="0" noProof="0">
              <a:ln>
                <a:noFill/>
              </a:ln>
              <a:solidFill>
                <a:srgbClr val="000000">
                  <a:lumMod val="75000"/>
                  <a:lumOff val="25000"/>
                </a:srgbClr>
              </a:solidFill>
              <a:effectLst/>
              <a:uLnTx/>
              <a:uFillTx/>
              <a:latin typeface="Open Sans"/>
              <a:cs typeface="Arial" charset="0"/>
            </a:endParaRPr>
          </a:p>
        </p:txBody>
      </p:sp>
      <p:pic>
        <p:nvPicPr>
          <p:cNvPr id="12" name="Picture 11">
            <a:extLst>
              <a:ext uri="{FF2B5EF4-FFF2-40B4-BE49-F238E27FC236}">
                <a16:creationId xmlns:a16="http://schemas.microsoft.com/office/drawing/2014/main" id="{10304AE1-6B9F-EBDE-865D-92509A178E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579" y="1276350"/>
            <a:ext cx="11391900" cy="476250"/>
          </a:xfrm>
          <a:prstGeom prst="rect">
            <a:avLst/>
          </a:prstGeom>
        </p:spPr>
      </p:pic>
      <p:pic>
        <p:nvPicPr>
          <p:cNvPr id="14" name="Picture 13" descr="A screenshot of a cell phone&#10;&#10;Description automatically generated">
            <a:extLst>
              <a:ext uri="{FF2B5EF4-FFF2-40B4-BE49-F238E27FC236}">
                <a16:creationId xmlns:a16="http://schemas.microsoft.com/office/drawing/2014/main" id="{432D371D-E914-564E-1157-5C0AAB5DB410}"/>
              </a:ext>
            </a:extLst>
          </p:cNvPr>
          <p:cNvPicPr>
            <a:picLocks noChangeAspect="1"/>
          </p:cNvPicPr>
          <p:nvPr/>
        </p:nvPicPr>
        <p:blipFill rotWithShape="1">
          <a:blip r:embed="rId4">
            <a:extLst>
              <a:ext uri="{28A0092B-C50C-407E-A947-70E740481C1C}">
                <a14:useLocalDpi xmlns:a14="http://schemas.microsoft.com/office/drawing/2010/main" val="0"/>
              </a:ext>
            </a:extLst>
          </a:blip>
          <a:srcRect l="3039" r="2612"/>
          <a:stretch/>
        </p:blipFill>
        <p:spPr>
          <a:xfrm>
            <a:off x="5796630" y="1352550"/>
            <a:ext cx="1890045" cy="2933700"/>
          </a:xfrm>
          <a:prstGeom prst="rect">
            <a:avLst/>
          </a:prstGeom>
          <a:ln w="19050">
            <a:solidFill>
              <a:schemeClr val="accent6"/>
            </a:solidFill>
          </a:ln>
        </p:spPr>
      </p:pic>
      <p:sp>
        <p:nvSpPr>
          <p:cNvPr id="15" name="TextBox 14">
            <a:extLst>
              <a:ext uri="{FF2B5EF4-FFF2-40B4-BE49-F238E27FC236}">
                <a16:creationId xmlns:a16="http://schemas.microsoft.com/office/drawing/2014/main" id="{7A81FAF7-3C55-54A3-4027-84BBFA43054B}"/>
              </a:ext>
            </a:extLst>
          </p:cNvPr>
          <p:cNvSpPr txBox="1"/>
          <p:nvPr/>
        </p:nvSpPr>
        <p:spPr>
          <a:xfrm>
            <a:off x="441579" y="1904338"/>
            <a:ext cx="5035296" cy="369332"/>
          </a:xfrm>
          <a:prstGeom prst="rect">
            <a:avLst/>
          </a:prstGeom>
          <a:noFill/>
        </p:spPr>
        <p:txBody>
          <a:bodyPr wrap="square" rtlCol="0">
            <a:spAutoFit/>
          </a:bodyPr>
          <a:lstStyle/>
          <a:p>
            <a:r>
              <a:rPr lang="en-US" b="1" dirty="0">
                <a:solidFill>
                  <a:schemeClr val="accent4"/>
                </a:solidFill>
                <a:latin typeface="+mj-lt"/>
              </a:rPr>
              <a:t>Integrated Resources</a:t>
            </a:r>
          </a:p>
        </p:txBody>
      </p:sp>
      <p:cxnSp>
        <p:nvCxnSpPr>
          <p:cNvPr id="17" name="Straight Connector 16">
            <a:extLst>
              <a:ext uri="{FF2B5EF4-FFF2-40B4-BE49-F238E27FC236}">
                <a16:creationId xmlns:a16="http://schemas.microsoft.com/office/drawing/2014/main" id="{55DD7413-FEB5-F23E-280B-5945D6802F7B}"/>
              </a:ext>
            </a:extLst>
          </p:cNvPr>
          <p:cNvCxnSpPr/>
          <p:nvPr/>
        </p:nvCxnSpPr>
        <p:spPr>
          <a:xfrm>
            <a:off x="542925" y="2273670"/>
            <a:ext cx="2886075"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DC017299-54B6-F414-9E97-DB1990673EBB}"/>
              </a:ext>
            </a:extLst>
          </p:cNvPr>
          <p:cNvSpPr txBox="1"/>
          <p:nvPr/>
        </p:nvSpPr>
        <p:spPr>
          <a:xfrm>
            <a:off x="542925" y="2390685"/>
            <a:ext cx="5035296" cy="1200329"/>
          </a:xfrm>
          <a:prstGeom prst="rect">
            <a:avLst/>
          </a:prstGeom>
          <a:noFill/>
        </p:spPr>
        <p:txBody>
          <a:bodyPr wrap="square" rtlCol="0">
            <a:spAutoFit/>
          </a:bodyPr>
          <a:lstStyle/>
          <a:p>
            <a:r>
              <a:rPr lang="en-US" dirty="0">
                <a:solidFill>
                  <a:schemeClr val="tx2"/>
                </a:solidFill>
                <a:latin typeface="+mj-lt"/>
              </a:rPr>
              <a:t>Access other Gale business resources through the Integrated Resources button. This is available if you have current subscriptions for the other resources</a:t>
            </a:r>
          </a:p>
        </p:txBody>
      </p:sp>
    </p:spTree>
    <p:extLst>
      <p:ext uri="{BB962C8B-B14F-4D97-AF65-F5344CB8AC3E}">
        <p14:creationId xmlns:p14="http://schemas.microsoft.com/office/powerpoint/2010/main" val="24951912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B5D2BA7-0C1B-6A62-5AEC-D4B024DBAE2A}"/>
              </a:ext>
            </a:extLst>
          </p:cNvPr>
          <p:cNvSpPr>
            <a:spLocks noGrp="1"/>
          </p:cNvSpPr>
          <p:nvPr>
            <p:ph type="sldNum" sz="quarter" idx="21"/>
          </p:nvPr>
        </p:nvSpPr>
        <p:spPr>
          <a:xfrm>
            <a:off x="6014803" y="6264466"/>
            <a:ext cx="367259"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82A3021-2E9D-4A45-A228-088E67FB350E}" type="slidenum">
              <a:rPr kumimoji="0" lang="en-US" sz="900" b="0" i="0" u="none" strike="noStrike" kern="1200" cap="none" spc="0" normalizeH="0" baseline="0" noProof="0" smtClean="0">
                <a:ln>
                  <a:noFill/>
                </a:ln>
                <a:solidFill>
                  <a:srgbClr val="000000">
                    <a:lumMod val="75000"/>
                    <a:lumOff val="25000"/>
                  </a:srgbClr>
                </a:solidFill>
                <a:effectLst/>
                <a:uLnTx/>
                <a:uFillTx/>
                <a:latin typeface="Open Sans"/>
                <a:cs typeface="Arial" charset="0"/>
              </a:rPr>
              <a:pPr marL="0" marR="0" lvl="0" indent="0" algn="ctr" defTabSz="914400" rtl="0" eaLnBrk="1" fontAlgn="auto" latinLnBrk="0" hangingPunct="1">
                <a:lnSpc>
                  <a:spcPct val="100000"/>
                </a:lnSpc>
                <a:spcBef>
                  <a:spcPts val="0"/>
                </a:spcBef>
                <a:spcAft>
                  <a:spcPts val="0"/>
                </a:spcAft>
                <a:buClrTx/>
                <a:buSzTx/>
                <a:buFontTx/>
                <a:buNone/>
                <a:tabLst/>
                <a:defRPr/>
              </a:pPr>
              <a:t>2</a:t>
            </a:fld>
            <a:endParaRPr kumimoji="0" lang="en-US" sz="900" b="0" i="0" u="none" strike="noStrike" kern="1200" cap="none" spc="0" normalizeH="0" baseline="0" noProof="0">
              <a:ln>
                <a:noFill/>
              </a:ln>
              <a:solidFill>
                <a:srgbClr val="000000">
                  <a:lumMod val="75000"/>
                  <a:lumOff val="25000"/>
                </a:srgbClr>
              </a:solidFill>
              <a:effectLst/>
              <a:uLnTx/>
              <a:uFillTx/>
              <a:latin typeface="Open Sans"/>
              <a:cs typeface="Arial" charset="0"/>
            </a:endParaRPr>
          </a:p>
        </p:txBody>
      </p:sp>
      <p:sp>
        <p:nvSpPr>
          <p:cNvPr id="4" name="Title 3">
            <a:extLst>
              <a:ext uri="{FF2B5EF4-FFF2-40B4-BE49-F238E27FC236}">
                <a16:creationId xmlns:a16="http://schemas.microsoft.com/office/drawing/2014/main" id="{0C6EEEE4-6D16-4DD7-6DCE-565043A6E7E2}"/>
              </a:ext>
            </a:extLst>
          </p:cNvPr>
          <p:cNvSpPr>
            <a:spLocks noGrp="1"/>
          </p:cNvSpPr>
          <p:nvPr>
            <p:ph type="title"/>
          </p:nvPr>
        </p:nvSpPr>
        <p:spPr>
          <a:xfrm>
            <a:off x="440497" y="233634"/>
            <a:ext cx="10864724" cy="694944"/>
          </a:xfrm>
        </p:spPr>
        <p:txBody>
          <a:bodyPr/>
          <a:lstStyle/>
          <a:p>
            <a:r>
              <a:rPr lang="en-US" dirty="0"/>
              <a:t>GALE BUSINESS: PLAN BUILDER</a:t>
            </a:r>
          </a:p>
        </p:txBody>
      </p:sp>
      <p:pic>
        <p:nvPicPr>
          <p:cNvPr id="7" name="Picture 6" descr="A screenshot of a computer&#10;&#10;Description automatically generated">
            <a:extLst>
              <a:ext uri="{FF2B5EF4-FFF2-40B4-BE49-F238E27FC236}">
                <a16:creationId xmlns:a16="http://schemas.microsoft.com/office/drawing/2014/main" id="{A4D6D468-EAFC-11E4-29D2-BF9E961EDE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4803" y="812181"/>
            <a:ext cx="5736700" cy="5101901"/>
          </a:xfrm>
          <a:prstGeom prst="rect">
            <a:avLst/>
          </a:prstGeom>
          <a:ln w="12700">
            <a:solidFill>
              <a:schemeClr val="bg2">
                <a:lumMod val="75000"/>
              </a:schemeClr>
            </a:solidFill>
          </a:ln>
        </p:spPr>
      </p:pic>
      <p:grpSp>
        <p:nvGrpSpPr>
          <p:cNvPr id="10" name="Group 9">
            <a:extLst>
              <a:ext uri="{FF2B5EF4-FFF2-40B4-BE49-F238E27FC236}">
                <a16:creationId xmlns:a16="http://schemas.microsoft.com/office/drawing/2014/main" id="{AEF3CCFF-828D-0593-AF2D-BE6C2157E7EC}"/>
              </a:ext>
            </a:extLst>
          </p:cNvPr>
          <p:cNvGrpSpPr/>
          <p:nvPr/>
        </p:nvGrpSpPr>
        <p:grpSpPr>
          <a:xfrm>
            <a:off x="440497" y="928578"/>
            <a:ext cx="4389120" cy="1620895"/>
            <a:chOff x="440497" y="928578"/>
            <a:chExt cx="4389120" cy="1620895"/>
          </a:xfrm>
        </p:grpSpPr>
        <p:sp>
          <p:nvSpPr>
            <p:cNvPr id="2" name="TextBox 1">
              <a:extLst>
                <a:ext uri="{FF2B5EF4-FFF2-40B4-BE49-F238E27FC236}">
                  <a16:creationId xmlns:a16="http://schemas.microsoft.com/office/drawing/2014/main" id="{FACD95B4-1D9E-3400-E848-EAC316EC99B6}"/>
                </a:ext>
              </a:extLst>
            </p:cNvPr>
            <p:cNvSpPr txBox="1"/>
            <p:nvPr/>
          </p:nvSpPr>
          <p:spPr>
            <a:xfrm>
              <a:off x="440497" y="928578"/>
              <a:ext cx="438912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6187"/>
                  </a:solidFill>
                  <a:effectLst/>
                  <a:uLnTx/>
                  <a:uFillTx/>
                  <a:latin typeface="Open Sans"/>
                  <a:ea typeface="+mn-ea"/>
                  <a:cs typeface="+mn-cs"/>
                </a:rPr>
                <a:t>STEP BY STEP BUSINESS PLANNING</a:t>
              </a:r>
            </a:p>
          </p:txBody>
        </p:sp>
        <p:cxnSp>
          <p:nvCxnSpPr>
            <p:cNvPr id="6" name="Straight Connector 5">
              <a:extLst>
                <a:ext uri="{FF2B5EF4-FFF2-40B4-BE49-F238E27FC236}">
                  <a16:creationId xmlns:a16="http://schemas.microsoft.com/office/drawing/2014/main" id="{368794F9-AAA2-E33A-5BE2-A971773B5E35}"/>
                </a:ext>
              </a:extLst>
            </p:cNvPr>
            <p:cNvCxnSpPr>
              <a:cxnSpLocks/>
            </p:cNvCxnSpPr>
            <p:nvPr/>
          </p:nvCxnSpPr>
          <p:spPr>
            <a:xfrm>
              <a:off x="531222" y="1297910"/>
              <a:ext cx="4298395"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66C485A0-D73B-9587-D688-D873DE82B4FE}"/>
                </a:ext>
              </a:extLst>
            </p:cNvPr>
            <p:cNvSpPr txBox="1"/>
            <p:nvPr/>
          </p:nvSpPr>
          <p:spPr>
            <a:xfrm>
              <a:off x="510164" y="1349144"/>
              <a:ext cx="4232367"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3865"/>
                  </a:solidFill>
                  <a:effectLst/>
                  <a:uLnTx/>
                  <a:uFillTx/>
                  <a:latin typeface="Arial"/>
                  <a:ea typeface="+mn-ea"/>
                  <a:cs typeface="+mn-cs"/>
                </a:rPr>
                <a:t>Platform allows users to navigate through the development of a business plan for either for-profit or non-profit companies.</a:t>
              </a:r>
            </a:p>
          </p:txBody>
        </p:sp>
      </p:grpSp>
      <p:pic>
        <p:nvPicPr>
          <p:cNvPr id="22" name="Picture 21" descr="A group of words on a white background&#10;&#10;Description automatically generated">
            <a:extLst>
              <a:ext uri="{FF2B5EF4-FFF2-40B4-BE49-F238E27FC236}">
                <a16:creationId xmlns:a16="http://schemas.microsoft.com/office/drawing/2014/main" id="{D0FE1356-313D-D8E2-4C72-0D19AB9C3BE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42511" y="1949308"/>
            <a:ext cx="2209800" cy="1724025"/>
          </a:xfrm>
          <a:prstGeom prst="rect">
            <a:avLst/>
          </a:prstGeom>
          <a:ln w="19050">
            <a:solidFill>
              <a:schemeClr val="accent6"/>
            </a:solidFill>
          </a:ln>
        </p:spPr>
      </p:pic>
    </p:spTree>
    <p:extLst>
      <p:ext uri="{BB962C8B-B14F-4D97-AF65-F5344CB8AC3E}">
        <p14:creationId xmlns:p14="http://schemas.microsoft.com/office/powerpoint/2010/main" val="449780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6EEEE4-6D16-4DD7-6DCE-565043A6E7E2}"/>
              </a:ext>
            </a:extLst>
          </p:cNvPr>
          <p:cNvSpPr>
            <a:spLocks noGrp="1"/>
          </p:cNvSpPr>
          <p:nvPr>
            <p:ph type="title"/>
          </p:nvPr>
        </p:nvSpPr>
        <p:spPr>
          <a:xfrm>
            <a:off x="441579" y="245002"/>
            <a:ext cx="10864724" cy="694944"/>
          </a:xfrm>
        </p:spPr>
        <p:txBody>
          <a:bodyPr/>
          <a:lstStyle/>
          <a:p>
            <a:r>
              <a:rPr lang="en-US" dirty="0"/>
              <a:t>GALE BUSINESS: PLAN BUILDER- BANNER TOOLS</a:t>
            </a:r>
          </a:p>
        </p:txBody>
      </p:sp>
      <p:sp>
        <p:nvSpPr>
          <p:cNvPr id="3" name="Slide Number Placeholder 2">
            <a:extLst>
              <a:ext uri="{FF2B5EF4-FFF2-40B4-BE49-F238E27FC236}">
                <a16:creationId xmlns:a16="http://schemas.microsoft.com/office/drawing/2014/main" id="{AB5D2BA7-0C1B-6A62-5AEC-D4B024DBAE2A}"/>
              </a:ext>
            </a:extLst>
          </p:cNvPr>
          <p:cNvSpPr>
            <a:spLocks noGrp="1"/>
          </p:cNvSpPr>
          <p:nvPr>
            <p:ph type="sldNum" sz="quarter" idx="21"/>
          </p:nvPr>
        </p:nvSpPr>
        <p:spPr>
          <a:xfrm>
            <a:off x="6014803" y="6264466"/>
            <a:ext cx="367259"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82A3021-2E9D-4A45-A228-088E67FB350E}" type="slidenum">
              <a:rPr kumimoji="0" lang="en-US" sz="900" b="0" i="0" u="none" strike="noStrike" kern="1200" cap="none" spc="0" normalizeH="0" baseline="0" noProof="0" smtClean="0">
                <a:ln>
                  <a:noFill/>
                </a:ln>
                <a:solidFill>
                  <a:srgbClr val="000000">
                    <a:lumMod val="75000"/>
                    <a:lumOff val="25000"/>
                  </a:srgbClr>
                </a:solidFill>
                <a:effectLst/>
                <a:uLnTx/>
                <a:uFillTx/>
                <a:latin typeface="Open Sans"/>
                <a:cs typeface="Arial" charset="0"/>
              </a:rPr>
              <a:pPr marL="0" marR="0" lvl="0" indent="0" algn="ctr" defTabSz="914400" rtl="0" eaLnBrk="1" fontAlgn="auto" latinLnBrk="0" hangingPunct="1">
                <a:lnSpc>
                  <a:spcPct val="100000"/>
                </a:lnSpc>
                <a:spcBef>
                  <a:spcPts val="0"/>
                </a:spcBef>
                <a:spcAft>
                  <a:spcPts val="0"/>
                </a:spcAft>
                <a:buClrTx/>
                <a:buSzTx/>
                <a:buFontTx/>
                <a:buNone/>
                <a:tabLst/>
                <a:defRPr/>
              </a:pPr>
              <a:t>20</a:t>
            </a:fld>
            <a:endParaRPr kumimoji="0" lang="en-US" sz="900" b="0" i="0" u="none" strike="noStrike" kern="1200" cap="none" spc="0" normalizeH="0" baseline="0" noProof="0">
              <a:ln>
                <a:noFill/>
              </a:ln>
              <a:solidFill>
                <a:srgbClr val="000000">
                  <a:lumMod val="75000"/>
                  <a:lumOff val="25000"/>
                </a:srgbClr>
              </a:solidFill>
              <a:effectLst/>
              <a:uLnTx/>
              <a:uFillTx/>
              <a:latin typeface="Open Sans"/>
              <a:cs typeface="Arial" charset="0"/>
            </a:endParaRPr>
          </a:p>
        </p:txBody>
      </p:sp>
      <p:pic>
        <p:nvPicPr>
          <p:cNvPr id="12" name="Picture 11">
            <a:extLst>
              <a:ext uri="{FF2B5EF4-FFF2-40B4-BE49-F238E27FC236}">
                <a16:creationId xmlns:a16="http://schemas.microsoft.com/office/drawing/2014/main" id="{10304AE1-6B9F-EBDE-865D-92509A178E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579" y="1276350"/>
            <a:ext cx="11391900" cy="476250"/>
          </a:xfrm>
          <a:prstGeom prst="rect">
            <a:avLst/>
          </a:prstGeom>
        </p:spPr>
      </p:pic>
      <p:grpSp>
        <p:nvGrpSpPr>
          <p:cNvPr id="9" name="Group 8">
            <a:extLst>
              <a:ext uri="{FF2B5EF4-FFF2-40B4-BE49-F238E27FC236}">
                <a16:creationId xmlns:a16="http://schemas.microsoft.com/office/drawing/2014/main" id="{327DD0BE-B2C3-DC3B-79F4-82E4C1D132B5}"/>
              </a:ext>
            </a:extLst>
          </p:cNvPr>
          <p:cNvGrpSpPr/>
          <p:nvPr/>
        </p:nvGrpSpPr>
        <p:grpSpPr>
          <a:xfrm>
            <a:off x="441579" y="1904338"/>
            <a:ext cx="5136642" cy="1686676"/>
            <a:chOff x="441579" y="1904338"/>
            <a:chExt cx="5136642" cy="1686676"/>
          </a:xfrm>
        </p:grpSpPr>
        <p:sp>
          <p:nvSpPr>
            <p:cNvPr id="15" name="TextBox 14">
              <a:extLst>
                <a:ext uri="{FF2B5EF4-FFF2-40B4-BE49-F238E27FC236}">
                  <a16:creationId xmlns:a16="http://schemas.microsoft.com/office/drawing/2014/main" id="{7A81FAF7-3C55-54A3-4027-84BBFA43054B}"/>
                </a:ext>
              </a:extLst>
            </p:cNvPr>
            <p:cNvSpPr txBox="1"/>
            <p:nvPr/>
          </p:nvSpPr>
          <p:spPr>
            <a:xfrm>
              <a:off x="441579" y="1904338"/>
              <a:ext cx="503529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71C5E8"/>
                  </a:solidFill>
                  <a:effectLst/>
                  <a:uLnTx/>
                  <a:uFillTx/>
                  <a:latin typeface="Open Sans"/>
                  <a:ea typeface="+mn-ea"/>
                  <a:cs typeface="+mn-cs"/>
                </a:rPr>
                <a:t>Integrated Resources</a:t>
              </a:r>
            </a:p>
          </p:txBody>
        </p:sp>
        <p:cxnSp>
          <p:nvCxnSpPr>
            <p:cNvPr id="17" name="Straight Connector 16">
              <a:extLst>
                <a:ext uri="{FF2B5EF4-FFF2-40B4-BE49-F238E27FC236}">
                  <a16:creationId xmlns:a16="http://schemas.microsoft.com/office/drawing/2014/main" id="{55DD7413-FEB5-F23E-280B-5945D6802F7B}"/>
                </a:ext>
              </a:extLst>
            </p:cNvPr>
            <p:cNvCxnSpPr/>
            <p:nvPr/>
          </p:nvCxnSpPr>
          <p:spPr>
            <a:xfrm>
              <a:off x="542925" y="2273670"/>
              <a:ext cx="2886075"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DC017299-54B6-F414-9E97-DB1990673EBB}"/>
                </a:ext>
              </a:extLst>
            </p:cNvPr>
            <p:cNvSpPr txBox="1"/>
            <p:nvPr/>
          </p:nvSpPr>
          <p:spPr>
            <a:xfrm>
              <a:off x="542925" y="2390685"/>
              <a:ext cx="5035296"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3865"/>
                  </a:solidFill>
                  <a:effectLst/>
                  <a:uLnTx/>
                  <a:uFillTx/>
                  <a:latin typeface="Open Sans"/>
                  <a:ea typeface="+mn-ea"/>
                  <a:cs typeface="+mn-cs"/>
                </a:rPr>
                <a:t>Access other Gale business resources through the Integrated Resources button. This is available if you have current subscriptions for the other resources</a:t>
              </a:r>
            </a:p>
          </p:txBody>
        </p:sp>
      </p:grpSp>
      <p:grpSp>
        <p:nvGrpSpPr>
          <p:cNvPr id="8" name="Group 7">
            <a:extLst>
              <a:ext uri="{FF2B5EF4-FFF2-40B4-BE49-F238E27FC236}">
                <a16:creationId xmlns:a16="http://schemas.microsoft.com/office/drawing/2014/main" id="{EBDE17F0-5F30-F4A3-87AE-E747607C803A}"/>
              </a:ext>
            </a:extLst>
          </p:cNvPr>
          <p:cNvGrpSpPr/>
          <p:nvPr/>
        </p:nvGrpSpPr>
        <p:grpSpPr>
          <a:xfrm>
            <a:off x="5791200" y="1333500"/>
            <a:ext cx="3562350" cy="3987192"/>
            <a:chOff x="5791200" y="1333500"/>
            <a:chExt cx="3562350" cy="3987192"/>
          </a:xfrm>
        </p:grpSpPr>
        <p:pic>
          <p:nvPicPr>
            <p:cNvPr id="5" name="Picture 4">
              <a:extLst>
                <a:ext uri="{FF2B5EF4-FFF2-40B4-BE49-F238E27FC236}">
                  <a16:creationId xmlns:a16="http://schemas.microsoft.com/office/drawing/2014/main" id="{0014958D-61C9-8EC3-4AE5-9CB741BB017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43787" y="1333500"/>
              <a:ext cx="1909763" cy="486802"/>
            </a:xfrm>
            <a:prstGeom prst="rect">
              <a:avLst/>
            </a:prstGeom>
            <a:ln w="19050">
              <a:solidFill>
                <a:schemeClr val="accent6"/>
              </a:solidFill>
            </a:ln>
          </p:spPr>
        </p:pic>
        <p:pic>
          <p:nvPicPr>
            <p:cNvPr id="7" name="Picture 6" descr="A screenshot of a computer&#10;&#10;Description automatically generated">
              <a:extLst>
                <a:ext uri="{FF2B5EF4-FFF2-40B4-BE49-F238E27FC236}">
                  <a16:creationId xmlns:a16="http://schemas.microsoft.com/office/drawing/2014/main" id="{E2EB8527-B88C-518B-CBCF-0250B248743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91200" y="1861335"/>
              <a:ext cx="3562350" cy="3459357"/>
            </a:xfrm>
            <a:prstGeom prst="rect">
              <a:avLst/>
            </a:prstGeom>
            <a:ln w="19050">
              <a:solidFill>
                <a:schemeClr val="accent6"/>
              </a:solidFill>
            </a:ln>
          </p:spPr>
        </p:pic>
      </p:grpSp>
      <p:grpSp>
        <p:nvGrpSpPr>
          <p:cNvPr id="10" name="Group 9">
            <a:extLst>
              <a:ext uri="{FF2B5EF4-FFF2-40B4-BE49-F238E27FC236}">
                <a16:creationId xmlns:a16="http://schemas.microsoft.com/office/drawing/2014/main" id="{86564E78-D3A7-3A36-12C6-C3315BC8627E}"/>
              </a:ext>
            </a:extLst>
          </p:cNvPr>
          <p:cNvGrpSpPr/>
          <p:nvPr/>
        </p:nvGrpSpPr>
        <p:grpSpPr>
          <a:xfrm>
            <a:off x="441579" y="3514063"/>
            <a:ext cx="5136642" cy="1409677"/>
            <a:chOff x="441579" y="1904338"/>
            <a:chExt cx="5136642" cy="1409677"/>
          </a:xfrm>
        </p:grpSpPr>
        <p:sp>
          <p:nvSpPr>
            <p:cNvPr id="11" name="TextBox 10">
              <a:extLst>
                <a:ext uri="{FF2B5EF4-FFF2-40B4-BE49-F238E27FC236}">
                  <a16:creationId xmlns:a16="http://schemas.microsoft.com/office/drawing/2014/main" id="{9421858B-7D38-1AB7-EFB4-DFC8CB4977DF}"/>
                </a:ext>
              </a:extLst>
            </p:cNvPr>
            <p:cNvSpPr txBox="1"/>
            <p:nvPr/>
          </p:nvSpPr>
          <p:spPr>
            <a:xfrm>
              <a:off x="441579" y="1904338"/>
              <a:ext cx="503529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71C5E8"/>
                  </a:solidFill>
                  <a:effectLst/>
                  <a:uLnTx/>
                  <a:uFillTx/>
                  <a:latin typeface="Open Sans"/>
                  <a:ea typeface="+mn-ea"/>
                  <a:cs typeface="+mn-cs"/>
                </a:rPr>
                <a:t>Learning Library</a:t>
              </a:r>
            </a:p>
          </p:txBody>
        </p:sp>
        <p:cxnSp>
          <p:nvCxnSpPr>
            <p:cNvPr id="13" name="Straight Connector 12">
              <a:extLst>
                <a:ext uri="{FF2B5EF4-FFF2-40B4-BE49-F238E27FC236}">
                  <a16:creationId xmlns:a16="http://schemas.microsoft.com/office/drawing/2014/main" id="{285429AB-13F2-B4DD-2463-D5C0B867C60B}"/>
                </a:ext>
              </a:extLst>
            </p:cNvPr>
            <p:cNvCxnSpPr/>
            <p:nvPr/>
          </p:nvCxnSpPr>
          <p:spPr>
            <a:xfrm>
              <a:off x="542925" y="2273670"/>
              <a:ext cx="2886075"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31B1C465-D27A-CB1B-0CCA-E3A51C07AC6F}"/>
                </a:ext>
              </a:extLst>
            </p:cNvPr>
            <p:cNvSpPr txBox="1"/>
            <p:nvPr/>
          </p:nvSpPr>
          <p:spPr>
            <a:xfrm>
              <a:off x="542925" y="2390685"/>
              <a:ext cx="5035296"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3865"/>
                  </a:solidFill>
                  <a:effectLst/>
                  <a:uLnTx/>
                  <a:uFillTx/>
                  <a:latin typeface="Open Sans"/>
                  <a:ea typeface="+mn-ea"/>
                  <a:cs typeface="+mn-cs"/>
                </a:rPr>
                <a:t>Find detailed articles providing information related to many key business topics, including those utilized in the resource</a:t>
              </a:r>
            </a:p>
          </p:txBody>
        </p:sp>
      </p:grpSp>
    </p:spTree>
    <p:extLst>
      <p:ext uri="{BB962C8B-B14F-4D97-AF65-F5344CB8AC3E}">
        <p14:creationId xmlns:p14="http://schemas.microsoft.com/office/powerpoint/2010/main" val="13136511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6EEEE4-6D16-4DD7-6DCE-565043A6E7E2}"/>
              </a:ext>
            </a:extLst>
          </p:cNvPr>
          <p:cNvSpPr>
            <a:spLocks noGrp="1"/>
          </p:cNvSpPr>
          <p:nvPr>
            <p:ph type="title"/>
          </p:nvPr>
        </p:nvSpPr>
        <p:spPr>
          <a:xfrm>
            <a:off x="441579" y="245002"/>
            <a:ext cx="10864724" cy="694944"/>
          </a:xfrm>
        </p:spPr>
        <p:txBody>
          <a:bodyPr/>
          <a:lstStyle/>
          <a:p>
            <a:r>
              <a:rPr lang="en-US" dirty="0"/>
              <a:t>GALE BUSINESS: PLAN BUILDER- BANNER TOOLS</a:t>
            </a:r>
          </a:p>
        </p:txBody>
      </p:sp>
      <p:sp>
        <p:nvSpPr>
          <p:cNvPr id="3" name="Slide Number Placeholder 2">
            <a:extLst>
              <a:ext uri="{FF2B5EF4-FFF2-40B4-BE49-F238E27FC236}">
                <a16:creationId xmlns:a16="http://schemas.microsoft.com/office/drawing/2014/main" id="{AB5D2BA7-0C1B-6A62-5AEC-D4B024DBAE2A}"/>
              </a:ext>
            </a:extLst>
          </p:cNvPr>
          <p:cNvSpPr>
            <a:spLocks noGrp="1"/>
          </p:cNvSpPr>
          <p:nvPr>
            <p:ph type="sldNum" sz="quarter" idx="21"/>
          </p:nvPr>
        </p:nvSpPr>
        <p:spPr>
          <a:xfrm>
            <a:off x="6014803" y="6264466"/>
            <a:ext cx="367259"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82A3021-2E9D-4A45-A228-088E67FB350E}" type="slidenum">
              <a:rPr kumimoji="0" lang="en-US" sz="900" b="0" i="0" u="none" strike="noStrike" kern="1200" cap="none" spc="0" normalizeH="0" baseline="0" noProof="0" smtClean="0">
                <a:ln>
                  <a:noFill/>
                </a:ln>
                <a:solidFill>
                  <a:srgbClr val="000000">
                    <a:lumMod val="75000"/>
                    <a:lumOff val="25000"/>
                  </a:srgbClr>
                </a:solidFill>
                <a:effectLst/>
                <a:uLnTx/>
                <a:uFillTx/>
                <a:latin typeface="Open Sans"/>
                <a:cs typeface="Arial" charset="0"/>
              </a:rPr>
              <a:pPr marL="0" marR="0" lvl="0" indent="0" algn="ctr" defTabSz="914400" rtl="0" eaLnBrk="1" fontAlgn="auto" latinLnBrk="0" hangingPunct="1">
                <a:lnSpc>
                  <a:spcPct val="100000"/>
                </a:lnSpc>
                <a:spcBef>
                  <a:spcPts val="0"/>
                </a:spcBef>
                <a:spcAft>
                  <a:spcPts val="0"/>
                </a:spcAft>
                <a:buClrTx/>
                <a:buSzTx/>
                <a:buFontTx/>
                <a:buNone/>
                <a:tabLst/>
                <a:defRPr/>
              </a:pPr>
              <a:t>21</a:t>
            </a:fld>
            <a:endParaRPr kumimoji="0" lang="en-US" sz="900" b="0" i="0" u="none" strike="noStrike" kern="1200" cap="none" spc="0" normalizeH="0" baseline="0" noProof="0">
              <a:ln>
                <a:noFill/>
              </a:ln>
              <a:solidFill>
                <a:srgbClr val="000000">
                  <a:lumMod val="75000"/>
                  <a:lumOff val="25000"/>
                </a:srgbClr>
              </a:solidFill>
              <a:effectLst/>
              <a:uLnTx/>
              <a:uFillTx/>
              <a:latin typeface="Open Sans"/>
              <a:cs typeface="Arial" charset="0"/>
            </a:endParaRPr>
          </a:p>
        </p:txBody>
      </p:sp>
      <p:pic>
        <p:nvPicPr>
          <p:cNvPr id="12" name="Picture 11">
            <a:extLst>
              <a:ext uri="{FF2B5EF4-FFF2-40B4-BE49-F238E27FC236}">
                <a16:creationId xmlns:a16="http://schemas.microsoft.com/office/drawing/2014/main" id="{10304AE1-6B9F-EBDE-865D-92509A178E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579" y="1276350"/>
            <a:ext cx="11391900" cy="476250"/>
          </a:xfrm>
          <a:prstGeom prst="rect">
            <a:avLst/>
          </a:prstGeom>
        </p:spPr>
      </p:pic>
      <p:grpSp>
        <p:nvGrpSpPr>
          <p:cNvPr id="9" name="Group 8">
            <a:extLst>
              <a:ext uri="{FF2B5EF4-FFF2-40B4-BE49-F238E27FC236}">
                <a16:creationId xmlns:a16="http://schemas.microsoft.com/office/drawing/2014/main" id="{327DD0BE-B2C3-DC3B-79F4-82E4C1D132B5}"/>
              </a:ext>
            </a:extLst>
          </p:cNvPr>
          <p:cNvGrpSpPr/>
          <p:nvPr/>
        </p:nvGrpSpPr>
        <p:grpSpPr>
          <a:xfrm>
            <a:off x="441579" y="1904338"/>
            <a:ext cx="5136642" cy="1686676"/>
            <a:chOff x="441579" y="1904338"/>
            <a:chExt cx="5136642" cy="1686676"/>
          </a:xfrm>
        </p:grpSpPr>
        <p:sp>
          <p:nvSpPr>
            <p:cNvPr id="15" name="TextBox 14">
              <a:extLst>
                <a:ext uri="{FF2B5EF4-FFF2-40B4-BE49-F238E27FC236}">
                  <a16:creationId xmlns:a16="http://schemas.microsoft.com/office/drawing/2014/main" id="{7A81FAF7-3C55-54A3-4027-84BBFA43054B}"/>
                </a:ext>
              </a:extLst>
            </p:cNvPr>
            <p:cNvSpPr txBox="1"/>
            <p:nvPr/>
          </p:nvSpPr>
          <p:spPr>
            <a:xfrm>
              <a:off x="441579" y="1904338"/>
              <a:ext cx="503529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71C5E8"/>
                  </a:solidFill>
                  <a:effectLst/>
                  <a:uLnTx/>
                  <a:uFillTx/>
                  <a:latin typeface="Open Sans"/>
                  <a:ea typeface="+mn-ea"/>
                  <a:cs typeface="+mn-cs"/>
                </a:rPr>
                <a:t>Integrated Resources</a:t>
              </a:r>
            </a:p>
          </p:txBody>
        </p:sp>
        <p:cxnSp>
          <p:nvCxnSpPr>
            <p:cNvPr id="17" name="Straight Connector 16">
              <a:extLst>
                <a:ext uri="{FF2B5EF4-FFF2-40B4-BE49-F238E27FC236}">
                  <a16:creationId xmlns:a16="http://schemas.microsoft.com/office/drawing/2014/main" id="{55DD7413-FEB5-F23E-280B-5945D6802F7B}"/>
                </a:ext>
              </a:extLst>
            </p:cNvPr>
            <p:cNvCxnSpPr/>
            <p:nvPr/>
          </p:nvCxnSpPr>
          <p:spPr>
            <a:xfrm>
              <a:off x="542925" y="2273670"/>
              <a:ext cx="2886075"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DC017299-54B6-F414-9E97-DB1990673EBB}"/>
                </a:ext>
              </a:extLst>
            </p:cNvPr>
            <p:cNvSpPr txBox="1"/>
            <p:nvPr/>
          </p:nvSpPr>
          <p:spPr>
            <a:xfrm>
              <a:off x="542925" y="2390685"/>
              <a:ext cx="5035296"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3865"/>
                  </a:solidFill>
                  <a:effectLst/>
                  <a:uLnTx/>
                  <a:uFillTx/>
                  <a:latin typeface="Open Sans"/>
                  <a:ea typeface="+mn-ea"/>
                  <a:cs typeface="+mn-cs"/>
                </a:rPr>
                <a:t>Access other Gale business resources through the Integrated Resources button. This is available if you have current subscriptions for the other resources</a:t>
              </a:r>
            </a:p>
          </p:txBody>
        </p:sp>
      </p:grpSp>
      <p:grpSp>
        <p:nvGrpSpPr>
          <p:cNvPr id="10" name="Group 9">
            <a:extLst>
              <a:ext uri="{FF2B5EF4-FFF2-40B4-BE49-F238E27FC236}">
                <a16:creationId xmlns:a16="http://schemas.microsoft.com/office/drawing/2014/main" id="{86564E78-D3A7-3A36-12C6-C3315BC8627E}"/>
              </a:ext>
            </a:extLst>
          </p:cNvPr>
          <p:cNvGrpSpPr/>
          <p:nvPr/>
        </p:nvGrpSpPr>
        <p:grpSpPr>
          <a:xfrm>
            <a:off x="441579" y="3514063"/>
            <a:ext cx="5136642" cy="1409677"/>
            <a:chOff x="441579" y="1904338"/>
            <a:chExt cx="5136642" cy="1409677"/>
          </a:xfrm>
        </p:grpSpPr>
        <p:sp>
          <p:nvSpPr>
            <p:cNvPr id="11" name="TextBox 10">
              <a:extLst>
                <a:ext uri="{FF2B5EF4-FFF2-40B4-BE49-F238E27FC236}">
                  <a16:creationId xmlns:a16="http://schemas.microsoft.com/office/drawing/2014/main" id="{9421858B-7D38-1AB7-EFB4-DFC8CB4977DF}"/>
                </a:ext>
              </a:extLst>
            </p:cNvPr>
            <p:cNvSpPr txBox="1"/>
            <p:nvPr/>
          </p:nvSpPr>
          <p:spPr>
            <a:xfrm>
              <a:off x="441579" y="1904338"/>
              <a:ext cx="503529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71C5E8"/>
                  </a:solidFill>
                  <a:effectLst/>
                  <a:uLnTx/>
                  <a:uFillTx/>
                  <a:latin typeface="Open Sans"/>
                  <a:ea typeface="+mn-ea"/>
                  <a:cs typeface="+mn-cs"/>
                </a:rPr>
                <a:t>Learning Library</a:t>
              </a:r>
            </a:p>
          </p:txBody>
        </p:sp>
        <p:cxnSp>
          <p:nvCxnSpPr>
            <p:cNvPr id="13" name="Straight Connector 12">
              <a:extLst>
                <a:ext uri="{FF2B5EF4-FFF2-40B4-BE49-F238E27FC236}">
                  <a16:creationId xmlns:a16="http://schemas.microsoft.com/office/drawing/2014/main" id="{285429AB-13F2-B4DD-2463-D5C0B867C60B}"/>
                </a:ext>
              </a:extLst>
            </p:cNvPr>
            <p:cNvCxnSpPr/>
            <p:nvPr/>
          </p:nvCxnSpPr>
          <p:spPr>
            <a:xfrm>
              <a:off x="542925" y="2273670"/>
              <a:ext cx="2886075"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31B1C465-D27A-CB1B-0CCA-E3A51C07AC6F}"/>
                </a:ext>
              </a:extLst>
            </p:cNvPr>
            <p:cNvSpPr txBox="1"/>
            <p:nvPr/>
          </p:nvSpPr>
          <p:spPr>
            <a:xfrm>
              <a:off x="542925" y="2390685"/>
              <a:ext cx="5035296"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3865"/>
                  </a:solidFill>
                  <a:effectLst/>
                  <a:uLnTx/>
                  <a:uFillTx/>
                  <a:latin typeface="Open Sans"/>
                  <a:ea typeface="+mn-ea"/>
                  <a:cs typeface="+mn-cs"/>
                </a:rPr>
                <a:t>Find detailed articles providing information related to many key business topics, including those utilized in the resource</a:t>
              </a:r>
            </a:p>
          </p:txBody>
        </p:sp>
      </p:grpSp>
      <p:grpSp>
        <p:nvGrpSpPr>
          <p:cNvPr id="2" name="Group 1">
            <a:extLst>
              <a:ext uri="{FF2B5EF4-FFF2-40B4-BE49-F238E27FC236}">
                <a16:creationId xmlns:a16="http://schemas.microsoft.com/office/drawing/2014/main" id="{CC40DBC4-AB66-9EF2-EFB0-83405EBAED98}"/>
              </a:ext>
            </a:extLst>
          </p:cNvPr>
          <p:cNvGrpSpPr/>
          <p:nvPr/>
        </p:nvGrpSpPr>
        <p:grpSpPr>
          <a:xfrm>
            <a:off x="492252" y="4876811"/>
            <a:ext cx="5136642" cy="1102656"/>
            <a:chOff x="441579" y="1904338"/>
            <a:chExt cx="5136642" cy="1102656"/>
          </a:xfrm>
        </p:grpSpPr>
        <p:sp>
          <p:nvSpPr>
            <p:cNvPr id="6" name="TextBox 5">
              <a:extLst>
                <a:ext uri="{FF2B5EF4-FFF2-40B4-BE49-F238E27FC236}">
                  <a16:creationId xmlns:a16="http://schemas.microsoft.com/office/drawing/2014/main" id="{2027A850-1A7E-A124-30E1-FA3BFA917FD6}"/>
                </a:ext>
              </a:extLst>
            </p:cNvPr>
            <p:cNvSpPr txBox="1"/>
            <p:nvPr/>
          </p:nvSpPr>
          <p:spPr>
            <a:xfrm>
              <a:off x="441579" y="1904338"/>
              <a:ext cx="503529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71C5E8"/>
                  </a:solidFill>
                  <a:effectLst/>
                  <a:uLnTx/>
                  <a:uFillTx/>
                  <a:latin typeface="Open Sans"/>
                  <a:ea typeface="+mn-ea"/>
                  <a:cs typeface="+mn-cs"/>
                </a:rPr>
                <a:t>Translate</a:t>
              </a:r>
            </a:p>
          </p:txBody>
        </p:sp>
        <p:cxnSp>
          <p:nvCxnSpPr>
            <p:cNvPr id="14" name="Straight Connector 13">
              <a:extLst>
                <a:ext uri="{FF2B5EF4-FFF2-40B4-BE49-F238E27FC236}">
                  <a16:creationId xmlns:a16="http://schemas.microsoft.com/office/drawing/2014/main" id="{33FBB14A-C1C9-310D-333D-F8DB27AA20D3}"/>
                </a:ext>
              </a:extLst>
            </p:cNvPr>
            <p:cNvCxnSpPr/>
            <p:nvPr/>
          </p:nvCxnSpPr>
          <p:spPr>
            <a:xfrm>
              <a:off x="542925" y="2273670"/>
              <a:ext cx="2886075"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BA1B58DB-BFFD-E167-7A56-A78DB5D99147}"/>
                </a:ext>
              </a:extLst>
            </p:cNvPr>
            <p:cNvSpPr txBox="1"/>
            <p:nvPr/>
          </p:nvSpPr>
          <p:spPr>
            <a:xfrm>
              <a:off x="542925" y="2360663"/>
              <a:ext cx="5035296"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3865"/>
                  </a:solidFill>
                  <a:effectLst/>
                  <a:uLnTx/>
                  <a:uFillTx/>
                  <a:latin typeface="Open Sans"/>
                  <a:ea typeface="+mn-ea"/>
                  <a:cs typeface="+mn-cs"/>
                </a:rPr>
                <a:t>Translate the platform for increased accessibility</a:t>
              </a:r>
            </a:p>
          </p:txBody>
        </p:sp>
      </p:grpSp>
      <p:pic>
        <p:nvPicPr>
          <p:cNvPr id="21" name="Picture 20">
            <a:extLst>
              <a:ext uri="{FF2B5EF4-FFF2-40B4-BE49-F238E27FC236}">
                <a16:creationId xmlns:a16="http://schemas.microsoft.com/office/drawing/2014/main" id="{FC0B9E6C-BA84-94B6-B91C-1E898779BF7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53525" y="1387576"/>
            <a:ext cx="1203158" cy="476250"/>
          </a:xfrm>
          <a:prstGeom prst="rect">
            <a:avLst/>
          </a:prstGeom>
          <a:ln w="19050">
            <a:solidFill>
              <a:schemeClr val="accent6"/>
            </a:solidFill>
          </a:ln>
        </p:spPr>
      </p:pic>
      <p:pic>
        <p:nvPicPr>
          <p:cNvPr id="23" name="Picture 22" descr="A screenshot of a computer&#10;&#10;Description automatically generated">
            <a:extLst>
              <a:ext uri="{FF2B5EF4-FFF2-40B4-BE49-F238E27FC236}">
                <a16:creationId xmlns:a16="http://schemas.microsoft.com/office/drawing/2014/main" id="{B13D0FC3-66BF-AE4A-FBBC-CED5086EDF2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75283" y="1904338"/>
            <a:ext cx="3581400" cy="2095500"/>
          </a:xfrm>
          <a:prstGeom prst="rect">
            <a:avLst/>
          </a:prstGeom>
          <a:ln w="19050">
            <a:solidFill>
              <a:schemeClr val="accent6"/>
            </a:solidFill>
          </a:ln>
        </p:spPr>
      </p:pic>
    </p:spTree>
    <p:extLst>
      <p:ext uri="{BB962C8B-B14F-4D97-AF65-F5344CB8AC3E}">
        <p14:creationId xmlns:p14="http://schemas.microsoft.com/office/powerpoint/2010/main" val="32370126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6EEEE4-6D16-4DD7-6DCE-565043A6E7E2}"/>
              </a:ext>
            </a:extLst>
          </p:cNvPr>
          <p:cNvSpPr>
            <a:spLocks noGrp="1"/>
          </p:cNvSpPr>
          <p:nvPr>
            <p:ph type="title"/>
          </p:nvPr>
        </p:nvSpPr>
        <p:spPr>
          <a:xfrm>
            <a:off x="441579" y="245002"/>
            <a:ext cx="10864724" cy="694944"/>
          </a:xfrm>
        </p:spPr>
        <p:txBody>
          <a:bodyPr/>
          <a:lstStyle/>
          <a:p>
            <a:r>
              <a:rPr lang="en-US" dirty="0"/>
              <a:t>GALE BUSINESS: PLAN BUILDER- BANNER TOOLS</a:t>
            </a:r>
          </a:p>
        </p:txBody>
      </p:sp>
      <p:sp>
        <p:nvSpPr>
          <p:cNvPr id="3" name="Slide Number Placeholder 2">
            <a:extLst>
              <a:ext uri="{FF2B5EF4-FFF2-40B4-BE49-F238E27FC236}">
                <a16:creationId xmlns:a16="http://schemas.microsoft.com/office/drawing/2014/main" id="{AB5D2BA7-0C1B-6A62-5AEC-D4B024DBAE2A}"/>
              </a:ext>
            </a:extLst>
          </p:cNvPr>
          <p:cNvSpPr>
            <a:spLocks noGrp="1"/>
          </p:cNvSpPr>
          <p:nvPr>
            <p:ph type="sldNum" sz="quarter" idx="21"/>
          </p:nvPr>
        </p:nvSpPr>
        <p:spPr>
          <a:xfrm>
            <a:off x="6014803" y="6264466"/>
            <a:ext cx="367259"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82A3021-2E9D-4A45-A228-088E67FB350E}" type="slidenum">
              <a:rPr kumimoji="0" lang="en-US" sz="900" b="0" i="0" u="none" strike="noStrike" kern="1200" cap="none" spc="0" normalizeH="0" baseline="0" noProof="0" smtClean="0">
                <a:ln>
                  <a:noFill/>
                </a:ln>
                <a:solidFill>
                  <a:srgbClr val="000000">
                    <a:lumMod val="75000"/>
                    <a:lumOff val="25000"/>
                  </a:srgbClr>
                </a:solidFill>
                <a:effectLst/>
                <a:uLnTx/>
                <a:uFillTx/>
                <a:latin typeface="Open Sans"/>
                <a:cs typeface="Arial" charset="0"/>
              </a:rPr>
              <a:pPr marL="0" marR="0" lvl="0" indent="0" algn="ctr" defTabSz="914400" rtl="0" eaLnBrk="1" fontAlgn="auto" latinLnBrk="0" hangingPunct="1">
                <a:lnSpc>
                  <a:spcPct val="100000"/>
                </a:lnSpc>
                <a:spcBef>
                  <a:spcPts val="0"/>
                </a:spcBef>
                <a:spcAft>
                  <a:spcPts val="0"/>
                </a:spcAft>
                <a:buClrTx/>
                <a:buSzTx/>
                <a:buFontTx/>
                <a:buNone/>
                <a:tabLst/>
                <a:defRPr/>
              </a:pPr>
              <a:t>22</a:t>
            </a:fld>
            <a:endParaRPr kumimoji="0" lang="en-US" sz="900" b="0" i="0" u="none" strike="noStrike" kern="1200" cap="none" spc="0" normalizeH="0" baseline="0" noProof="0">
              <a:ln>
                <a:noFill/>
              </a:ln>
              <a:solidFill>
                <a:srgbClr val="000000">
                  <a:lumMod val="75000"/>
                  <a:lumOff val="25000"/>
                </a:srgbClr>
              </a:solidFill>
              <a:effectLst/>
              <a:uLnTx/>
              <a:uFillTx/>
              <a:latin typeface="Open Sans"/>
              <a:cs typeface="Arial" charset="0"/>
            </a:endParaRPr>
          </a:p>
        </p:txBody>
      </p:sp>
      <p:pic>
        <p:nvPicPr>
          <p:cNvPr id="12" name="Picture 11">
            <a:extLst>
              <a:ext uri="{FF2B5EF4-FFF2-40B4-BE49-F238E27FC236}">
                <a16:creationId xmlns:a16="http://schemas.microsoft.com/office/drawing/2014/main" id="{10304AE1-6B9F-EBDE-865D-92509A178E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579" y="1276350"/>
            <a:ext cx="11391900" cy="476250"/>
          </a:xfrm>
          <a:prstGeom prst="rect">
            <a:avLst/>
          </a:prstGeom>
        </p:spPr>
      </p:pic>
      <p:grpSp>
        <p:nvGrpSpPr>
          <p:cNvPr id="9" name="Group 8">
            <a:extLst>
              <a:ext uri="{FF2B5EF4-FFF2-40B4-BE49-F238E27FC236}">
                <a16:creationId xmlns:a16="http://schemas.microsoft.com/office/drawing/2014/main" id="{327DD0BE-B2C3-DC3B-79F4-82E4C1D132B5}"/>
              </a:ext>
            </a:extLst>
          </p:cNvPr>
          <p:cNvGrpSpPr/>
          <p:nvPr/>
        </p:nvGrpSpPr>
        <p:grpSpPr>
          <a:xfrm>
            <a:off x="441579" y="1904338"/>
            <a:ext cx="5136642" cy="2517672"/>
            <a:chOff x="441579" y="1904338"/>
            <a:chExt cx="5136642" cy="2517672"/>
          </a:xfrm>
        </p:grpSpPr>
        <p:sp>
          <p:nvSpPr>
            <p:cNvPr id="15" name="TextBox 14">
              <a:extLst>
                <a:ext uri="{FF2B5EF4-FFF2-40B4-BE49-F238E27FC236}">
                  <a16:creationId xmlns:a16="http://schemas.microsoft.com/office/drawing/2014/main" id="{7A81FAF7-3C55-54A3-4027-84BBFA43054B}"/>
                </a:ext>
              </a:extLst>
            </p:cNvPr>
            <p:cNvSpPr txBox="1"/>
            <p:nvPr/>
          </p:nvSpPr>
          <p:spPr>
            <a:xfrm>
              <a:off x="441579" y="1904338"/>
              <a:ext cx="503529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71C5E8"/>
                  </a:solidFill>
                  <a:effectLst/>
                  <a:uLnTx/>
                  <a:uFillTx/>
                  <a:latin typeface="Open Sans"/>
                  <a:ea typeface="+mn-ea"/>
                  <a:cs typeface="+mn-cs"/>
                </a:rPr>
                <a:t>Account Settings</a:t>
              </a:r>
            </a:p>
          </p:txBody>
        </p:sp>
        <p:cxnSp>
          <p:nvCxnSpPr>
            <p:cNvPr id="17" name="Straight Connector 16">
              <a:extLst>
                <a:ext uri="{FF2B5EF4-FFF2-40B4-BE49-F238E27FC236}">
                  <a16:creationId xmlns:a16="http://schemas.microsoft.com/office/drawing/2014/main" id="{55DD7413-FEB5-F23E-280B-5945D6802F7B}"/>
                </a:ext>
              </a:extLst>
            </p:cNvPr>
            <p:cNvCxnSpPr/>
            <p:nvPr/>
          </p:nvCxnSpPr>
          <p:spPr>
            <a:xfrm>
              <a:off x="542925" y="2273670"/>
              <a:ext cx="2886075"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DC017299-54B6-F414-9E97-DB1990673EBB}"/>
                </a:ext>
              </a:extLst>
            </p:cNvPr>
            <p:cNvSpPr txBox="1"/>
            <p:nvPr/>
          </p:nvSpPr>
          <p:spPr>
            <a:xfrm>
              <a:off x="542925" y="2390685"/>
              <a:ext cx="5035296" cy="2031325"/>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3865"/>
                  </a:solidFill>
                  <a:effectLst/>
                  <a:uLnTx/>
                  <a:uFillTx/>
                  <a:latin typeface="Open Sans"/>
                  <a:ea typeface="+mn-ea"/>
                  <a:cs typeface="+mn-cs"/>
                </a:rPr>
                <a:t>Edit account information including passwords and names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srgbClr val="003865"/>
                  </a:solidFill>
                  <a:latin typeface="Open Sans"/>
                </a:rPr>
                <a:t>Add or remove other users to allow for viewing and editing privileges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3865"/>
                  </a:solidFill>
                  <a:effectLst/>
                  <a:uLnTx/>
                  <a:uFillTx/>
                  <a:latin typeface="Open Sans"/>
                  <a:ea typeface="+mn-ea"/>
                  <a:cs typeface="+mn-cs"/>
                </a:rPr>
                <a:t>Utilize our mentor system to connect with mentors or mentees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srgbClr val="003865"/>
                  </a:solidFill>
                  <a:latin typeface="Open Sans"/>
                </a:rPr>
                <a:t>Access support contacts</a:t>
              </a:r>
              <a:endParaRPr kumimoji="0" lang="en-US" sz="1800" b="0" i="0" u="none" strike="noStrike" kern="1200" cap="none" spc="0" normalizeH="0" baseline="0" noProof="0" dirty="0">
                <a:ln>
                  <a:noFill/>
                </a:ln>
                <a:solidFill>
                  <a:srgbClr val="003865"/>
                </a:solidFill>
                <a:effectLst/>
                <a:uLnTx/>
                <a:uFillTx/>
                <a:latin typeface="Open Sans"/>
                <a:ea typeface="+mn-ea"/>
                <a:cs typeface="+mn-cs"/>
              </a:endParaRPr>
            </a:p>
          </p:txBody>
        </p:sp>
      </p:grpSp>
      <p:pic>
        <p:nvPicPr>
          <p:cNvPr id="7" name="Picture 6">
            <a:extLst>
              <a:ext uri="{FF2B5EF4-FFF2-40B4-BE49-F238E27FC236}">
                <a16:creationId xmlns:a16="http://schemas.microsoft.com/office/drawing/2014/main" id="{EE1F44C7-CBEA-A367-96B5-2DCC55F7D9B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72712" y="1330908"/>
            <a:ext cx="1782619" cy="573430"/>
          </a:xfrm>
          <a:prstGeom prst="rect">
            <a:avLst/>
          </a:prstGeom>
          <a:ln w="19050">
            <a:solidFill>
              <a:schemeClr val="accent6"/>
            </a:solidFill>
          </a:ln>
        </p:spPr>
      </p:pic>
      <p:pic>
        <p:nvPicPr>
          <p:cNvPr id="20" name="Picture 19" descr="A screenshot of a computer&#10;&#10;Description automatically generated">
            <a:extLst>
              <a:ext uri="{FF2B5EF4-FFF2-40B4-BE49-F238E27FC236}">
                <a16:creationId xmlns:a16="http://schemas.microsoft.com/office/drawing/2014/main" id="{F6F40FD8-DE22-C787-B41B-006FEACD0D1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55131" y="1923388"/>
            <a:ext cx="1600200" cy="2400300"/>
          </a:xfrm>
          <a:prstGeom prst="rect">
            <a:avLst/>
          </a:prstGeom>
          <a:ln w="19050">
            <a:solidFill>
              <a:schemeClr val="accent6"/>
            </a:solidFill>
          </a:ln>
        </p:spPr>
      </p:pic>
      <p:pic>
        <p:nvPicPr>
          <p:cNvPr id="23" name="Picture 22" descr="A screenshot of a login screen&#10;&#10;Description automatically generated">
            <a:extLst>
              <a:ext uri="{FF2B5EF4-FFF2-40B4-BE49-F238E27FC236}">
                <a16:creationId xmlns:a16="http://schemas.microsoft.com/office/drawing/2014/main" id="{48B24C12-D373-CD75-A4FB-287B1593774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78481" y="2114550"/>
            <a:ext cx="3257550" cy="2628900"/>
          </a:xfrm>
          <a:prstGeom prst="rect">
            <a:avLst/>
          </a:prstGeom>
          <a:ln w="19050">
            <a:solidFill>
              <a:schemeClr val="accent6"/>
            </a:solidFill>
          </a:ln>
        </p:spPr>
      </p:pic>
    </p:spTree>
    <p:extLst>
      <p:ext uri="{BB962C8B-B14F-4D97-AF65-F5344CB8AC3E}">
        <p14:creationId xmlns:p14="http://schemas.microsoft.com/office/powerpoint/2010/main" val="3518504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04271AC3-D8A5-49F9-889C-F75AF1A94A20}"/>
              </a:ext>
            </a:extLst>
          </p:cNvPr>
          <p:cNvSpPr>
            <a:spLocks noGrp="1"/>
          </p:cNvSpPr>
          <p:nvPr>
            <p:ph type="sldNum" sz="quarter" idx="21"/>
          </p:nvPr>
        </p:nvSpPr>
        <p:spPr>
          <a:xfrm>
            <a:off x="5912370" y="6251030"/>
            <a:ext cx="367259"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82A3021-2E9D-4A45-A228-088E67FB350E}" type="slidenum">
              <a:rPr kumimoji="0" lang="en-US" sz="900" b="0" i="0" u="none" strike="noStrike" kern="1200" cap="none" spc="0" normalizeH="0" baseline="0" noProof="0" smtClean="0">
                <a:ln>
                  <a:noFill/>
                </a:ln>
                <a:solidFill>
                  <a:srgbClr val="000000">
                    <a:lumMod val="75000"/>
                    <a:lumOff val="25000"/>
                  </a:srgbClr>
                </a:solidFill>
                <a:effectLst/>
                <a:uLnTx/>
                <a:uFillTx/>
                <a:latin typeface="Open Sans"/>
                <a:cs typeface="Arial" charset="0"/>
              </a:rPr>
              <a:pPr marL="0" marR="0" lvl="0" indent="0" algn="ctr" defTabSz="914400" rtl="0" eaLnBrk="1" fontAlgn="auto" latinLnBrk="0" hangingPunct="1">
                <a:lnSpc>
                  <a:spcPct val="100000"/>
                </a:lnSpc>
                <a:spcBef>
                  <a:spcPts val="0"/>
                </a:spcBef>
                <a:spcAft>
                  <a:spcPts val="0"/>
                </a:spcAft>
                <a:buClrTx/>
                <a:buSzTx/>
                <a:buFontTx/>
                <a:buNone/>
                <a:tabLst/>
                <a:defRPr/>
              </a:pPr>
              <a:t>23</a:t>
            </a:fld>
            <a:endParaRPr kumimoji="0" lang="en-US" sz="900" b="0" i="0" u="none" strike="noStrike" kern="1200" cap="none" spc="0" normalizeH="0" baseline="0" noProof="0">
              <a:ln>
                <a:noFill/>
              </a:ln>
              <a:solidFill>
                <a:srgbClr val="000000">
                  <a:lumMod val="75000"/>
                  <a:lumOff val="25000"/>
                </a:srgbClr>
              </a:solidFill>
              <a:effectLst/>
              <a:uLnTx/>
              <a:uFillTx/>
              <a:latin typeface="Open Sans"/>
              <a:cs typeface="Arial" charset="0"/>
            </a:endParaRPr>
          </a:p>
        </p:txBody>
      </p:sp>
      <p:grpSp>
        <p:nvGrpSpPr>
          <p:cNvPr id="7" name="Group 6">
            <a:extLst>
              <a:ext uri="{FF2B5EF4-FFF2-40B4-BE49-F238E27FC236}">
                <a16:creationId xmlns:a16="http://schemas.microsoft.com/office/drawing/2014/main" id="{F8EC9989-3867-0E41-3E6D-D5CB5B34316D}"/>
              </a:ext>
            </a:extLst>
          </p:cNvPr>
          <p:cNvGrpSpPr/>
          <p:nvPr/>
        </p:nvGrpSpPr>
        <p:grpSpPr>
          <a:xfrm>
            <a:off x="2800136" y="241845"/>
            <a:ext cx="4495800" cy="3991295"/>
            <a:chOff x="2800136" y="241845"/>
            <a:chExt cx="4495800" cy="3991295"/>
          </a:xfrm>
        </p:grpSpPr>
        <p:sp>
          <p:nvSpPr>
            <p:cNvPr id="2" name="Oval Callout 8">
              <a:extLst>
                <a:ext uri="{FF2B5EF4-FFF2-40B4-BE49-F238E27FC236}">
                  <a16:creationId xmlns:a16="http://schemas.microsoft.com/office/drawing/2014/main" id="{C78484DB-33E4-0CA0-76FF-6350DCEA734C}"/>
                </a:ext>
              </a:extLst>
            </p:cNvPr>
            <p:cNvSpPr/>
            <p:nvPr/>
          </p:nvSpPr>
          <p:spPr>
            <a:xfrm>
              <a:off x="2800136" y="241845"/>
              <a:ext cx="4495800" cy="3733800"/>
            </a:xfrm>
            <a:prstGeom prst="wedgeEllipseCallout">
              <a:avLst/>
            </a:prstGeom>
            <a:solidFill>
              <a:srgbClr val="00B0F0"/>
            </a:solid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4" name="TextBox 10">
              <a:extLst>
                <a:ext uri="{FF2B5EF4-FFF2-40B4-BE49-F238E27FC236}">
                  <a16:creationId xmlns:a16="http://schemas.microsoft.com/office/drawing/2014/main" id="{0CB727F6-D5A5-4158-57A4-435395EFD697}"/>
                </a:ext>
              </a:extLst>
            </p:cNvPr>
            <p:cNvSpPr txBox="1"/>
            <p:nvPr/>
          </p:nvSpPr>
          <p:spPr>
            <a:xfrm>
              <a:off x="4208572" y="447488"/>
              <a:ext cx="1676400" cy="378565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0" b="1" i="0" u="none" strike="noStrike" kern="1200" cap="none" spc="0" normalizeH="0" baseline="0" noProof="0" dirty="0">
                  <a:ln>
                    <a:noFill/>
                  </a:ln>
                  <a:solidFill>
                    <a:srgbClr val="FFFFFF"/>
                  </a:solidFill>
                  <a:effectLst/>
                  <a:uLnTx/>
                  <a:uFillTx/>
                  <a:latin typeface="Open Sans"/>
                  <a:ea typeface="+mn-ea"/>
                  <a:cs typeface="Arial" panose="020B0604020202020204" pitchFamily="34" charset="0"/>
                </a:rPr>
                <a:t>?</a:t>
              </a:r>
            </a:p>
          </p:txBody>
        </p:sp>
      </p:grpSp>
      <p:grpSp>
        <p:nvGrpSpPr>
          <p:cNvPr id="8" name="Group 7">
            <a:extLst>
              <a:ext uri="{FF2B5EF4-FFF2-40B4-BE49-F238E27FC236}">
                <a16:creationId xmlns:a16="http://schemas.microsoft.com/office/drawing/2014/main" id="{A6A9EB96-A91F-5478-22A4-3F3885AD0E3C}"/>
              </a:ext>
            </a:extLst>
          </p:cNvPr>
          <p:cNvGrpSpPr/>
          <p:nvPr/>
        </p:nvGrpSpPr>
        <p:grpSpPr>
          <a:xfrm>
            <a:off x="6363118" y="2108745"/>
            <a:ext cx="3276600" cy="2667000"/>
            <a:chOff x="7245850" y="2393451"/>
            <a:chExt cx="3276600" cy="2667000"/>
          </a:xfrm>
        </p:grpSpPr>
        <p:sp>
          <p:nvSpPr>
            <p:cNvPr id="3" name="Oval Callout 9">
              <a:extLst>
                <a:ext uri="{FF2B5EF4-FFF2-40B4-BE49-F238E27FC236}">
                  <a16:creationId xmlns:a16="http://schemas.microsoft.com/office/drawing/2014/main" id="{99F647E9-6B79-3837-3532-03EF00873CB7}"/>
                </a:ext>
              </a:extLst>
            </p:cNvPr>
            <p:cNvSpPr/>
            <p:nvPr/>
          </p:nvSpPr>
          <p:spPr>
            <a:xfrm flipH="1">
              <a:off x="7245850" y="2393451"/>
              <a:ext cx="3276600" cy="2667000"/>
            </a:xfrm>
            <a:prstGeom prst="wedgeEllipseCallout">
              <a:avLst/>
            </a:prstGeom>
            <a:solidFill>
              <a:schemeClr val="accent6"/>
            </a:solidFill>
            <a:ln w="762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6" name="TextBox 11">
              <a:extLst>
                <a:ext uri="{FF2B5EF4-FFF2-40B4-BE49-F238E27FC236}">
                  <a16:creationId xmlns:a16="http://schemas.microsoft.com/office/drawing/2014/main" id="{239E1F7B-6DFC-818C-DD09-707BE30307A1}"/>
                </a:ext>
              </a:extLst>
            </p:cNvPr>
            <p:cNvSpPr txBox="1"/>
            <p:nvPr/>
          </p:nvSpPr>
          <p:spPr>
            <a:xfrm>
              <a:off x="7866172" y="2699238"/>
              <a:ext cx="1676400" cy="163121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0" b="1" i="0" u="none" strike="noStrike" kern="1200" cap="none" spc="0" normalizeH="0" baseline="0" noProof="0" dirty="0">
                  <a:ln>
                    <a:noFill/>
                  </a:ln>
                  <a:solidFill>
                    <a:srgbClr val="FFFFFF"/>
                  </a:solidFill>
                  <a:effectLst/>
                  <a:uLnTx/>
                  <a:uFillTx/>
                  <a:latin typeface="Open Sans"/>
                  <a:ea typeface="+mn-ea"/>
                  <a:cs typeface="Arial" panose="020B0604020202020204" pitchFamily="34" charset="0"/>
                </a:rPr>
                <a:t>…</a:t>
              </a:r>
            </a:p>
          </p:txBody>
        </p:sp>
      </p:grpSp>
    </p:spTree>
    <p:extLst>
      <p:ext uri="{BB962C8B-B14F-4D97-AF65-F5344CB8AC3E}">
        <p14:creationId xmlns:p14="http://schemas.microsoft.com/office/powerpoint/2010/main" val="2997789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screenshot of a computer&#10;&#10;Description automatically generated">
            <a:extLst>
              <a:ext uri="{FF2B5EF4-FFF2-40B4-BE49-F238E27FC236}">
                <a16:creationId xmlns:a16="http://schemas.microsoft.com/office/drawing/2014/main" id="{6213DC14-DFC2-4DBF-0DF9-C0994EB4E3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4803" y="812181"/>
            <a:ext cx="5736700" cy="5123528"/>
          </a:xfrm>
          <a:prstGeom prst="rect">
            <a:avLst/>
          </a:prstGeom>
          <a:ln w="12700">
            <a:solidFill>
              <a:schemeClr val="bg2">
                <a:lumMod val="75000"/>
              </a:schemeClr>
            </a:solidFill>
          </a:ln>
        </p:spPr>
      </p:pic>
      <p:sp>
        <p:nvSpPr>
          <p:cNvPr id="3" name="Slide Number Placeholder 2">
            <a:extLst>
              <a:ext uri="{FF2B5EF4-FFF2-40B4-BE49-F238E27FC236}">
                <a16:creationId xmlns:a16="http://schemas.microsoft.com/office/drawing/2014/main" id="{AB5D2BA7-0C1B-6A62-5AEC-D4B024DBAE2A}"/>
              </a:ext>
            </a:extLst>
          </p:cNvPr>
          <p:cNvSpPr>
            <a:spLocks noGrp="1"/>
          </p:cNvSpPr>
          <p:nvPr>
            <p:ph type="sldNum" sz="quarter" idx="21"/>
          </p:nvPr>
        </p:nvSpPr>
        <p:spPr>
          <a:xfrm>
            <a:off x="6014803" y="6264466"/>
            <a:ext cx="367259"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82A3021-2E9D-4A45-A228-088E67FB350E}" type="slidenum">
              <a:rPr kumimoji="0" lang="en-US" sz="900" b="0" i="0" u="none" strike="noStrike" kern="1200" cap="none" spc="0" normalizeH="0" baseline="0" noProof="0" smtClean="0">
                <a:ln>
                  <a:noFill/>
                </a:ln>
                <a:solidFill>
                  <a:srgbClr val="000000">
                    <a:lumMod val="75000"/>
                    <a:lumOff val="25000"/>
                  </a:srgbClr>
                </a:solidFill>
                <a:effectLst/>
                <a:uLnTx/>
                <a:uFillTx/>
                <a:latin typeface="Open Sans"/>
                <a:cs typeface="Arial" charset="0"/>
              </a:rPr>
              <a:pPr marL="0" marR="0" lvl="0" indent="0" algn="ctr" defTabSz="914400" rtl="0" eaLnBrk="1" fontAlgn="auto" latinLnBrk="0" hangingPunct="1">
                <a:lnSpc>
                  <a:spcPct val="100000"/>
                </a:lnSpc>
                <a:spcBef>
                  <a:spcPts val="0"/>
                </a:spcBef>
                <a:spcAft>
                  <a:spcPts val="0"/>
                </a:spcAft>
                <a:buClrTx/>
                <a:buSzTx/>
                <a:buFontTx/>
                <a:buNone/>
                <a:tabLst/>
                <a:defRPr/>
              </a:pPr>
              <a:t>3</a:t>
            </a:fld>
            <a:endParaRPr kumimoji="0" lang="en-US" sz="900" b="0" i="0" u="none" strike="noStrike" kern="1200" cap="none" spc="0" normalizeH="0" baseline="0" noProof="0">
              <a:ln>
                <a:noFill/>
              </a:ln>
              <a:solidFill>
                <a:srgbClr val="000000">
                  <a:lumMod val="75000"/>
                  <a:lumOff val="25000"/>
                </a:srgbClr>
              </a:solidFill>
              <a:effectLst/>
              <a:uLnTx/>
              <a:uFillTx/>
              <a:latin typeface="Open Sans"/>
              <a:cs typeface="Arial" charset="0"/>
            </a:endParaRPr>
          </a:p>
        </p:txBody>
      </p:sp>
      <p:sp>
        <p:nvSpPr>
          <p:cNvPr id="4" name="Title 3">
            <a:extLst>
              <a:ext uri="{FF2B5EF4-FFF2-40B4-BE49-F238E27FC236}">
                <a16:creationId xmlns:a16="http://schemas.microsoft.com/office/drawing/2014/main" id="{0C6EEEE4-6D16-4DD7-6DCE-565043A6E7E2}"/>
              </a:ext>
            </a:extLst>
          </p:cNvPr>
          <p:cNvSpPr>
            <a:spLocks noGrp="1"/>
          </p:cNvSpPr>
          <p:nvPr>
            <p:ph type="title"/>
          </p:nvPr>
        </p:nvSpPr>
        <p:spPr>
          <a:xfrm>
            <a:off x="440497" y="233634"/>
            <a:ext cx="10864724" cy="694944"/>
          </a:xfrm>
        </p:spPr>
        <p:txBody>
          <a:bodyPr/>
          <a:lstStyle/>
          <a:p>
            <a:r>
              <a:rPr lang="en-US" dirty="0"/>
              <a:t>GALE BUSINESS: PLAN BUILDER</a:t>
            </a:r>
          </a:p>
        </p:txBody>
      </p:sp>
      <p:grpSp>
        <p:nvGrpSpPr>
          <p:cNvPr id="10" name="Group 9">
            <a:extLst>
              <a:ext uri="{FF2B5EF4-FFF2-40B4-BE49-F238E27FC236}">
                <a16:creationId xmlns:a16="http://schemas.microsoft.com/office/drawing/2014/main" id="{AEF3CCFF-828D-0593-AF2D-BE6C2157E7EC}"/>
              </a:ext>
            </a:extLst>
          </p:cNvPr>
          <p:cNvGrpSpPr/>
          <p:nvPr/>
        </p:nvGrpSpPr>
        <p:grpSpPr>
          <a:xfrm>
            <a:off x="440497" y="928578"/>
            <a:ext cx="4389120" cy="1620895"/>
            <a:chOff x="440497" y="928578"/>
            <a:chExt cx="4389120" cy="1620895"/>
          </a:xfrm>
        </p:grpSpPr>
        <p:sp>
          <p:nvSpPr>
            <p:cNvPr id="2" name="TextBox 1">
              <a:extLst>
                <a:ext uri="{FF2B5EF4-FFF2-40B4-BE49-F238E27FC236}">
                  <a16:creationId xmlns:a16="http://schemas.microsoft.com/office/drawing/2014/main" id="{FACD95B4-1D9E-3400-E848-EAC316EC99B6}"/>
                </a:ext>
              </a:extLst>
            </p:cNvPr>
            <p:cNvSpPr txBox="1"/>
            <p:nvPr/>
          </p:nvSpPr>
          <p:spPr>
            <a:xfrm>
              <a:off x="440497" y="928578"/>
              <a:ext cx="438912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6187"/>
                  </a:solidFill>
                  <a:effectLst/>
                  <a:uLnTx/>
                  <a:uFillTx/>
                  <a:latin typeface="Open Sans"/>
                  <a:ea typeface="+mn-ea"/>
                  <a:cs typeface="+mn-cs"/>
                </a:rPr>
                <a:t>STEP BY STEP BUSINESS PLANNING</a:t>
              </a:r>
            </a:p>
          </p:txBody>
        </p:sp>
        <p:cxnSp>
          <p:nvCxnSpPr>
            <p:cNvPr id="6" name="Straight Connector 5">
              <a:extLst>
                <a:ext uri="{FF2B5EF4-FFF2-40B4-BE49-F238E27FC236}">
                  <a16:creationId xmlns:a16="http://schemas.microsoft.com/office/drawing/2014/main" id="{368794F9-AAA2-E33A-5BE2-A971773B5E35}"/>
                </a:ext>
              </a:extLst>
            </p:cNvPr>
            <p:cNvCxnSpPr>
              <a:cxnSpLocks/>
            </p:cNvCxnSpPr>
            <p:nvPr/>
          </p:nvCxnSpPr>
          <p:spPr>
            <a:xfrm>
              <a:off x="531222" y="1297910"/>
              <a:ext cx="4298395"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66C485A0-D73B-9587-D688-D873DE82B4FE}"/>
                </a:ext>
              </a:extLst>
            </p:cNvPr>
            <p:cNvSpPr txBox="1"/>
            <p:nvPr/>
          </p:nvSpPr>
          <p:spPr>
            <a:xfrm>
              <a:off x="510164" y="1349144"/>
              <a:ext cx="4232367"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3865"/>
                  </a:solidFill>
                  <a:effectLst/>
                  <a:uLnTx/>
                  <a:uFillTx/>
                  <a:latin typeface="Arial"/>
                  <a:ea typeface="+mn-ea"/>
                  <a:cs typeface="+mn-cs"/>
                </a:rPr>
                <a:t>Platform allows users to navigate through the development of a business plan for either for-profit or non-profit companies.</a:t>
              </a:r>
            </a:p>
          </p:txBody>
        </p:sp>
      </p:grpSp>
      <p:grpSp>
        <p:nvGrpSpPr>
          <p:cNvPr id="11" name="Group 10">
            <a:extLst>
              <a:ext uri="{FF2B5EF4-FFF2-40B4-BE49-F238E27FC236}">
                <a16:creationId xmlns:a16="http://schemas.microsoft.com/office/drawing/2014/main" id="{628CF86F-BCF3-0ADE-9F2A-0F1E7FE6E37B}"/>
              </a:ext>
            </a:extLst>
          </p:cNvPr>
          <p:cNvGrpSpPr/>
          <p:nvPr/>
        </p:nvGrpSpPr>
        <p:grpSpPr>
          <a:xfrm>
            <a:off x="440496" y="2891793"/>
            <a:ext cx="4479846" cy="1343896"/>
            <a:chOff x="440497" y="928578"/>
            <a:chExt cx="4479846" cy="1343896"/>
          </a:xfrm>
        </p:grpSpPr>
        <p:sp>
          <p:nvSpPr>
            <p:cNvPr id="12" name="TextBox 11">
              <a:extLst>
                <a:ext uri="{FF2B5EF4-FFF2-40B4-BE49-F238E27FC236}">
                  <a16:creationId xmlns:a16="http://schemas.microsoft.com/office/drawing/2014/main" id="{EB6B22DF-0F4C-0873-6C56-F3A8079AE060}"/>
                </a:ext>
              </a:extLst>
            </p:cNvPr>
            <p:cNvSpPr txBox="1"/>
            <p:nvPr/>
          </p:nvSpPr>
          <p:spPr>
            <a:xfrm>
              <a:off x="440497" y="928578"/>
              <a:ext cx="447984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6187"/>
                  </a:solidFill>
                  <a:effectLst/>
                  <a:uLnTx/>
                  <a:uFillTx/>
                  <a:latin typeface="Open Sans"/>
                  <a:ea typeface="+mn-ea"/>
                  <a:cs typeface="+mn-cs"/>
                </a:rPr>
                <a:t>DETAILED SCENARIO PLANNING</a:t>
              </a:r>
            </a:p>
          </p:txBody>
        </p:sp>
        <p:cxnSp>
          <p:nvCxnSpPr>
            <p:cNvPr id="13" name="Straight Connector 12">
              <a:extLst>
                <a:ext uri="{FF2B5EF4-FFF2-40B4-BE49-F238E27FC236}">
                  <a16:creationId xmlns:a16="http://schemas.microsoft.com/office/drawing/2014/main" id="{1E2C272D-84C6-628D-D2FE-4A0462B4945C}"/>
                </a:ext>
              </a:extLst>
            </p:cNvPr>
            <p:cNvCxnSpPr>
              <a:cxnSpLocks/>
            </p:cNvCxnSpPr>
            <p:nvPr/>
          </p:nvCxnSpPr>
          <p:spPr>
            <a:xfrm>
              <a:off x="531222" y="1297910"/>
              <a:ext cx="4298395"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28EDF4D-66F2-598B-7C84-E48723D38582}"/>
                </a:ext>
              </a:extLst>
            </p:cNvPr>
            <p:cNvSpPr txBox="1"/>
            <p:nvPr/>
          </p:nvSpPr>
          <p:spPr>
            <a:xfrm>
              <a:off x="510164" y="1349144"/>
              <a:ext cx="4232367"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3865"/>
                  </a:solidFill>
                  <a:effectLst/>
                  <a:uLnTx/>
                  <a:uFillTx/>
                  <a:latin typeface="Arial"/>
                  <a:ea typeface="+mn-ea"/>
                  <a:cs typeface="+mn-cs"/>
                </a:rPr>
                <a:t>Scenario organization allows users to explore different business trajectories and strategies.</a:t>
              </a:r>
            </a:p>
          </p:txBody>
        </p:sp>
      </p:grpSp>
      <p:pic>
        <p:nvPicPr>
          <p:cNvPr id="16" name="Picture 15" descr="A screenshot of a computer&#10;&#10;Description automatically generated">
            <a:extLst>
              <a:ext uri="{FF2B5EF4-FFF2-40B4-BE49-F238E27FC236}">
                <a16:creationId xmlns:a16="http://schemas.microsoft.com/office/drawing/2014/main" id="{C8751898-4B10-889A-91EA-9625B3FBCA8E}"/>
              </a:ext>
            </a:extLst>
          </p:cNvPr>
          <p:cNvPicPr>
            <a:picLocks noChangeAspect="1"/>
          </p:cNvPicPr>
          <p:nvPr/>
        </p:nvPicPr>
        <p:blipFill rotWithShape="1">
          <a:blip r:embed="rId4">
            <a:extLst>
              <a:ext uri="{28A0092B-C50C-407E-A947-70E740481C1C}">
                <a14:useLocalDpi xmlns:a14="http://schemas.microsoft.com/office/drawing/2010/main" val="0"/>
              </a:ext>
            </a:extLst>
          </a:blip>
          <a:srcRect b="12562"/>
          <a:stretch/>
        </p:blipFill>
        <p:spPr>
          <a:xfrm>
            <a:off x="7493357" y="3742469"/>
            <a:ext cx="2962207" cy="2303350"/>
          </a:xfrm>
          <a:prstGeom prst="rect">
            <a:avLst/>
          </a:prstGeom>
          <a:ln w="19050">
            <a:solidFill>
              <a:schemeClr val="accent6"/>
            </a:solidFill>
          </a:ln>
        </p:spPr>
      </p:pic>
    </p:spTree>
    <p:extLst>
      <p:ext uri="{BB962C8B-B14F-4D97-AF65-F5344CB8AC3E}">
        <p14:creationId xmlns:p14="http://schemas.microsoft.com/office/powerpoint/2010/main" val="16345501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B5D2BA7-0C1B-6A62-5AEC-D4B024DBAE2A}"/>
              </a:ext>
            </a:extLst>
          </p:cNvPr>
          <p:cNvSpPr>
            <a:spLocks noGrp="1"/>
          </p:cNvSpPr>
          <p:nvPr>
            <p:ph type="sldNum" sz="quarter" idx="21"/>
          </p:nvPr>
        </p:nvSpPr>
        <p:spPr>
          <a:xfrm>
            <a:off x="6014803" y="6264466"/>
            <a:ext cx="367259"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82A3021-2E9D-4A45-A228-088E67FB350E}" type="slidenum">
              <a:rPr kumimoji="0" lang="en-US" sz="900" b="0" i="0" u="none" strike="noStrike" kern="1200" cap="none" spc="0" normalizeH="0" baseline="0" noProof="0" smtClean="0">
                <a:ln>
                  <a:noFill/>
                </a:ln>
                <a:solidFill>
                  <a:srgbClr val="000000">
                    <a:lumMod val="75000"/>
                    <a:lumOff val="25000"/>
                  </a:srgbClr>
                </a:solidFill>
                <a:effectLst/>
                <a:uLnTx/>
                <a:uFillTx/>
                <a:latin typeface="Open Sans"/>
                <a:cs typeface="Arial" charset="0"/>
              </a:rPr>
              <a:pPr marL="0" marR="0" lvl="0" indent="0" algn="ctr" defTabSz="914400" rtl="0" eaLnBrk="1" fontAlgn="auto" latinLnBrk="0" hangingPunct="1">
                <a:lnSpc>
                  <a:spcPct val="100000"/>
                </a:lnSpc>
                <a:spcBef>
                  <a:spcPts val="0"/>
                </a:spcBef>
                <a:spcAft>
                  <a:spcPts val="0"/>
                </a:spcAft>
                <a:buClrTx/>
                <a:buSzTx/>
                <a:buFontTx/>
                <a:buNone/>
                <a:tabLst/>
                <a:defRPr/>
              </a:pPr>
              <a:t>4</a:t>
            </a:fld>
            <a:endParaRPr kumimoji="0" lang="en-US" sz="900" b="0" i="0" u="none" strike="noStrike" kern="1200" cap="none" spc="0" normalizeH="0" baseline="0" noProof="0">
              <a:ln>
                <a:noFill/>
              </a:ln>
              <a:solidFill>
                <a:srgbClr val="000000">
                  <a:lumMod val="75000"/>
                  <a:lumOff val="25000"/>
                </a:srgbClr>
              </a:solidFill>
              <a:effectLst/>
              <a:uLnTx/>
              <a:uFillTx/>
              <a:latin typeface="Open Sans"/>
              <a:cs typeface="Arial" charset="0"/>
            </a:endParaRPr>
          </a:p>
        </p:txBody>
      </p:sp>
      <p:sp>
        <p:nvSpPr>
          <p:cNvPr id="4" name="Title 3">
            <a:extLst>
              <a:ext uri="{FF2B5EF4-FFF2-40B4-BE49-F238E27FC236}">
                <a16:creationId xmlns:a16="http://schemas.microsoft.com/office/drawing/2014/main" id="{0C6EEEE4-6D16-4DD7-6DCE-565043A6E7E2}"/>
              </a:ext>
            </a:extLst>
          </p:cNvPr>
          <p:cNvSpPr>
            <a:spLocks noGrp="1"/>
          </p:cNvSpPr>
          <p:nvPr>
            <p:ph type="title"/>
          </p:nvPr>
        </p:nvSpPr>
        <p:spPr>
          <a:xfrm>
            <a:off x="440497" y="233634"/>
            <a:ext cx="10864724" cy="694944"/>
          </a:xfrm>
        </p:spPr>
        <p:txBody>
          <a:bodyPr/>
          <a:lstStyle/>
          <a:p>
            <a:r>
              <a:rPr lang="en-US" dirty="0"/>
              <a:t>GALE BUSINESS: PLAN BUILDER</a:t>
            </a:r>
          </a:p>
        </p:txBody>
      </p:sp>
      <p:grpSp>
        <p:nvGrpSpPr>
          <p:cNvPr id="10" name="Group 9">
            <a:extLst>
              <a:ext uri="{FF2B5EF4-FFF2-40B4-BE49-F238E27FC236}">
                <a16:creationId xmlns:a16="http://schemas.microsoft.com/office/drawing/2014/main" id="{AEF3CCFF-828D-0593-AF2D-BE6C2157E7EC}"/>
              </a:ext>
            </a:extLst>
          </p:cNvPr>
          <p:cNvGrpSpPr/>
          <p:nvPr/>
        </p:nvGrpSpPr>
        <p:grpSpPr>
          <a:xfrm>
            <a:off x="440497" y="928578"/>
            <a:ext cx="4389120" cy="1620895"/>
            <a:chOff x="440497" y="928578"/>
            <a:chExt cx="4389120" cy="1620895"/>
          </a:xfrm>
        </p:grpSpPr>
        <p:sp>
          <p:nvSpPr>
            <p:cNvPr id="2" name="TextBox 1">
              <a:extLst>
                <a:ext uri="{FF2B5EF4-FFF2-40B4-BE49-F238E27FC236}">
                  <a16:creationId xmlns:a16="http://schemas.microsoft.com/office/drawing/2014/main" id="{FACD95B4-1D9E-3400-E848-EAC316EC99B6}"/>
                </a:ext>
              </a:extLst>
            </p:cNvPr>
            <p:cNvSpPr txBox="1"/>
            <p:nvPr/>
          </p:nvSpPr>
          <p:spPr>
            <a:xfrm>
              <a:off x="440497" y="928578"/>
              <a:ext cx="438912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6187"/>
                  </a:solidFill>
                  <a:effectLst/>
                  <a:uLnTx/>
                  <a:uFillTx/>
                  <a:latin typeface="Open Sans"/>
                  <a:ea typeface="+mn-ea"/>
                  <a:cs typeface="+mn-cs"/>
                </a:rPr>
                <a:t>STEP BY STEP BUSINESS PLANNING</a:t>
              </a:r>
            </a:p>
          </p:txBody>
        </p:sp>
        <p:cxnSp>
          <p:nvCxnSpPr>
            <p:cNvPr id="6" name="Straight Connector 5">
              <a:extLst>
                <a:ext uri="{FF2B5EF4-FFF2-40B4-BE49-F238E27FC236}">
                  <a16:creationId xmlns:a16="http://schemas.microsoft.com/office/drawing/2014/main" id="{368794F9-AAA2-E33A-5BE2-A971773B5E35}"/>
                </a:ext>
              </a:extLst>
            </p:cNvPr>
            <p:cNvCxnSpPr>
              <a:cxnSpLocks/>
            </p:cNvCxnSpPr>
            <p:nvPr/>
          </p:nvCxnSpPr>
          <p:spPr>
            <a:xfrm>
              <a:off x="531222" y="1297910"/>
              <a:ext cx="4298395"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66C485A0-D73B-9587-D688-D873DE82B4FE}"/>
                </a:ext>
              </a:extLst>
            </p:cNvPr>
            <p:cNvSpPr txBox="1"/>
            <p:nvPr/>
          </p:nvSpPr>
          <p:spPr>
            <a:xfrm>
              <a:off x="510164" y="1349144"/>
              <a:ext cx="4232367"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3865"/>
                  </a:solidFill>
                  <a:effectLst/>
                  <a:uLnTx/>
                  <a:uFillTx/>
                  <a:latin typeface="Arial"/>
                  <a:ea typeface="+mn-ea"/>
                  <a:cs typeface="+mn-cs"/>
                </a:rPr>
                <a:t>Platform allows users to navigate through the development of a business plan for either for-profit or non-profit companies.</a:t>
              </a:r>
            </a:p>
          </p:txBody>
        </p:sp>
      </p:grpSp>
      <p:grpSp>
        <p:nvGrpSpPr>
          <p:cNvPr id="11" name="Group 10">
            <a:extLst>
              <a:ext uri="{FF2B5EF4-FFF2-40B4-BE49-F238E27FC236}">
                <a16:creationId xmlns:a16="http://schemas.microsoft.com/office/drawing/2014/main" id="{628CF86F-BCF3-0ADE-9F2A-0F1E7FE6E37B}"/>
              </a:ext>
            </a:extLst>
          </p:cNvPr>
          <p:cNvGrpSpPr/>
          <p:nvPr/>
        </p:nvGrpSpPr>
        <p:grpSpPr>
          <a:xfrm>
            <a:off x="440496" y="2891793"/>
            <a:ext cx="4479846" cy="1343896"/>
            <a:chOff x="440497" y="928578"/>
            <a:chExt cx="4479846" cy="1343896"/>
          </a:xfrm>
        </p:grpSpPr>
        <p:sp>
          <p:nvSpPr>
            <p:cNvPr id="12" name="TextBox 11">
              <a:extLst>
                <a:ext uri="{FF2B5EF4-FFF2-40B4-BE49-F238E27FC236}">
                  <a16:creationId xmlns:a16="http://schemas.microsoft.com/office/drawing/2014/main" id="{EB6B22DF-0F4C-0873-6C56-F3A8079AE060}"/>
                </a:ext>
              </a:extLst>
            </p:cNvPr>
            <p:cNvSpPr txBox="1"/>
            <p:nvPr/>
          </p:nvSpPr>
          <p:spPr>
            <a:xfrm>
              <a:off x="440497" y="928578"/>
              <a:ext cx="447984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6187"/>
                  </a:solidFill>
                  <a:effectLst/>
                  <a:uLnTx/>
                  <a:uFillTx/>
                  <a:latin typeface="Open Sans"/>
                  <a:ea typeface="+mn-ea"/>
                  <a:cs typeface="+mn-cs"/>
                </a:rPr>
                <a:t>DETAILED SCENARIO PLANNING</a:t>
              </a:r>
            </a:p>
          </p:txBody>
        </p:sp>
        <p:cxnSp>
          <p:nvCxnSpPr>
            <p:cNvPr id="13" name="Straight Connector 12">
              <a:extLst>
                <a:ext uri="{FF2B5EF4-FFF2-40B4-BE49-F238E27FC236}">
                  <a16:creationId xmlns:a16="http://schemas.microsoft.com/office/drawing/2014/main" id="{1E2C272D-84C6-628D-D2FE-4A0462B4945C}"/>
                </a:ext>
              </a:extLst>
            </p:cNvPr>
            <p:cNvCxnSpPr>
              <a:cxnSpLocks/>
            </p:cNvCxnSpPr>
            <p:nvPr/>
          </p:nvCxnSpPr>
          <p:spPr>
            <a:xfrm>
              <a:off x="531222" y="1297910"/>
              <a:ext cx="4298395"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28EDF4D-66F2-598B-7C84-E48723D38582}"/>
                </a:ext>
              </a:extLst>
            </p:cNvPr>
            <p:cNvSpPr txBox="1"/>
            <p:nvPr/>
          </p:nvSpPr>
          <p:spPr>
            <a:xfrm>
              <a:off x="510164" y="1349144"/>
              <a:ext cx="4232367"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3865"/>
                  </a:solidFill>
                  <a:effectLst/>
                  <a:uLnTx/>
                  <a:uFillTx/>
                  <a:latin typeface="Arial"/>
                  <a:ea typeface="+mn-ea"/>
                  <a:cs typeface="+mn-cs"/>
                </a:rPr>
                <a:t>Scenario organization allows users to explore different business trajectories and strategies.</a:t>
              </a:r>
            </a:p>
          </p:txBody>
        </p:sp>
      </p:grpSp>
      <p:grpSp>
        <p:nvGrpSpPr>
          <p:cNvPr id="17" name="Group 16">
            <a:extLst>
              <a:ext uri="{FF2B5EF4-FFF2-40B4-BE49-F238E27FC236}">
                <a16:creationId xmlns:a16="http://schemas.microsoft.com/office/drawing/2014/main" id="{92C82D4F-D1F6-F9D7-AAC9-F93A3AC649D7}"/>
              </a:ext>
            </a:extLst>
          </p:cNvPr>
          <p:cNvGrpSpPr/>
          <p:nvPr/>
        </p:nvGrpSpPr>
        <p:grpSpPr>
          <a:xfrm>
            <a:off x="440497" y="4570186"/>
            <a:ext cx="4479846" cy="1343896"/>
            <a:chOff x="440497" y="928578"/>
            <a:chExt cx="4479846" cy="1343896"/>
          </a:xfrm>
        </p:grpSpPr>
        <p:sp>
          <p:nvSpPr>
            <p:cNvPr id="18" name="TextBox 17">
              <a:extLst>
                <a:ext uri="{FF2B5EF4-FFF2-40B4-BE49-F238E27FC236}">
                  <a16:creationId xmlns:a16="http://schemas.microsoft.com/office/drawing/2014/main" id="{9275D5C0-1AC5-3700-DA23-30C94A559648}"/>
                </a:ext>
              </a:extLst>
            </p:cNvPr>
            <p:cNvSpPr txBox="1"/>
            <p:nvPr/>
          </p:nvSpPr>
          <p:spPr>
            <a:xfrm>
              <a:off x="440497" y="928578"/>
              <a:ext cx="447984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6187"/>
                  </a:solidFill>
                  <a:effectLst/>
                  <a:uLnTx/>
                  <a:uFillTx/>
                  <a:latin typeface="Open Sans"/>
                  <a:ea typeface="+mn-ea"/>
                  <a:cs typeface="+mn-cs"/>
                </a:rPr>
                <a:t>SUPPLEMENTAL SUPPORT MATERIALS</a:t>
              </a:r>
            </a:p>
          </p:txBody>
        </p:sp>
        <p:cxnSp>
          <p:nvCxnSpPr>
            <p:cNvPr id="19" name="Straight Connector 18">
              <a:extLst>
                <a:ext uri="{FF2B5EF4-FFF2-40B4-BE49-F238E27FC236}">
                  <a16:creationId xmlns:a16="http://schemas.microsoft.com/office/drawing/2014/main" id="{A8519C2D-27C4-DD9E-6FC6-68C47EBD6BB3}"/>
                </a:ext>
              </a:extLst>
            </p:cNvPr>
            <p:cNvCxnSpPr>
              <a:cxnSpLocks/>
            </p:cNvCxnSpPr>
            <p:nvPr/>
          </p:nvCxnSpPr>
          <p:spPr>
            <a:xfrm>
              <a:off x="531222" y="1297910"/>
              <a:ext cx="4298395"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8BEBDF36-BCDA-85D5-E584-BD160640B5F8}"/>
                </a:ext>
              </a:extLst>
            </p:cNvPr>
            <p:cNvSpPr txBox="1"/>
            <p:nvPr/>
          </p:nvSpPr>
          <p:spPr>
            <a:xfrm>
              <a:off x="510164" y="1349144"/>
              <a:ext cx="4232367"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3865"/>
                  </a:solidFill>
                  <a:effectLst/>
                  <a:uLnTx/>
                  <a:uFillTx/>
                  <a:latin typeface="Arial"/>
                  <a:ea typeface="+mn-ea"/>
                  <a:cs typeface="+mn-cs"/>
                </a:rPr>
                <a:t>Business articles and texts allow users to dive deeper into difficult </a:t>
              </a:r>
              <a:r>
                <a:rPr kumimoji="0" lang="en-US" sz="1800" b="0" i="0" u="none" strike="noStrike" kern="1200" cap="none" spc="0" normalizeH="0" baseline="0" noProof="0">
                  <a:ln>
                    <a:noFill/>
                  </a:ln>
                  <a:solidFill>
                    <a:srgbClr val="003865"/>
                  </a:solidFill>
                  <a:effectLst/>
                  <a:uLnTx/>
                  <a:uFillTx/>
                  <a:latin typeface="Arial"/>
                  <a:ea typeface="+mn-ea"/>
                  <a:cs typeface="+mn-cs"/>
                </a:rPr>
                <a:t>business topics.</a:t>
              </a:r>
              <a:endParaRPr kumimoji="0" lang="en-US" sz="1800" b="0" i="0" u="none" strike="noStrike" kern="1200" cap="none" spc="0" normalizeH="0" baseline="0" noProof="0" dirty="0">
                <a:ln>
                  <a:noFill/>
                </a:ln>
                <a:solidFill>
                  <a:srgbClr val="003865"/>
                </a:solidFill>
                <a:effectLst/>
                <a:uLnTx/>
                <a:uFillTx/>
                <a:latin typeface="Arial"/>
                <a:ea typeface="+mn-ea"/>
                <a:cs typeface="+mn-cs"/>
              </a:endParaRPr>
            </a:p>
          </p:txBody>
        </p:sp>
      </p:grpSp>
      <p:grpSp>
        <p:nvGrpSpPr>
          <p:cNvPr id="5" name="Group 4">
            <a:extLst>
              <a:ext uri="{FF2B5EF4-FFF2-40B4-BE49-F238E27FC236}">
                <a16:creationId xmlns:a16="http://schemas.microsoft.com/office/drawing/2014/main" id="{6AC35291-B44E-EDA0-A75D-C8B195CD25E5}"/>
              </a:ext>
            </a:extLst>
          </p:cNvPr>
          <p:cNvGrpSpPr/>
          <p:nvPr/>
        </p:nvGrpSpPr>
        <p:grpSpPr>
          <a:xfrm>
            <a:off x="6014802" y="812181"/>
            <a:ext cx="5736701" cy="5063583"/>
            <a:chOff x="6014802" y="812181"/>
            <a:chExt cx="5736701" cy="5063583"/>
          </a:xfrm>
        </p:grpSpPr>
        <p:pic>
          <p:nvPicPr>
            <p:cNvPr id="9" name="Picture 8" descr="A screenshot of a computer&#10;&#10;Description automatically generated">
              <a:extLst>
                <a:ext uri="{FF2B5EF4-FFF2-40B4-BE49-F238E27FC236}">
                  <a16:creationId xmlns:a16="http://schemas.microsoft.com/office/drawing/2014/main" id="{215D158F-94F6-B8F7-4AB2-2E549B67B38D}"/>
                </a:ext>
              </a:extLst>
            </p:cNvPr>
            <p:cNvPicPr>
              <a:picLocks noChangeAspect="1"/>
            </p:cNvPicPr>
            <p:nvPr/>
          </p:nvPicPr>
          <p:blipFill rotWithShape="1">
            <a:blip r:embed="rId3">
              <a:extLst>
                <a:ext uri="{28A0092B-C50C-407E-A947-70E740481C1C}">
                  <a14:useLocalDpi xmlns:a14="http://schemas.microsoft.com/office/drawing/2010/main" val="0"/>
                </a:ext>
              </a:extLst>
            </a:blip>
            <a:srcRect t="-1" b="1105"/>
            <a:stretch/>
          </p:blipFill>
          <p:spPr>
            <a:xfrm>
              <a:off x="6014802" y="812181"/>
              <a:ext cx="5736701" cy="5063583"/>
            </a:xfrm>
            <a:prstGeom prst="rect">
              <a:avLst/>
            </a:prstGeom>
            <a:ln w="12700">
              <a:solidFill>
                <a:schemeClr val="bg2">
                  <a:lumMod val="75000"/>
                </a:schemeClr>
              </a:solidFill>
            </a:ln>
          </p:spPr>
        </p:pic>
        <p:pic>
          <p:nvPicPr>
            <p:cNvPr id="16" name="Picture 15" descr="A screenshot of a computer&#10;&#10;Description automatically generated">
              <a:extLst>
                <a:ext uri="{FF2B5EF4-FFF2-40B4-BE49-F238E27FC236}">
                  <a16:creationId xmlns:a16="http://schemas.microsoft.com/office/drawing/2014/main" id="{DA5F441A-80AD-14CD-6085-10F215E0E38E}"/>
                </a:ext>
              </a:extLst>
            </p:cNvPr>
            <p:cNvPicPr>
              <a:picLocks noChangeAspect="1"/>
            </p:cNvPicPr>
            <p:nvPr/>
          </p:nvPicPr>
          <p:blipFill rotWithShape="1">
            <a:blip r:embed="rId4">
              <a:extLst>
                <a:ext uri="{28A0092B-C50C-407E-A947-70E740481C1C}">
                  <a14:useLocalDpi xmlns:a14="http://schemas.microsoft.com/office/drawing/2010/main" val="0"/>
                </a:ext>
              </a:extLst>
            </a:blip>
            <a:srcRect b="9995"/>
            <a:stretch/>
          </p:blipFill>
          <p:spPr>
            <a:xfrm>
              <a:off x="7675417" y="2379135"/>
              <a:ext cx="3483841" cy="3027911"/>
            </a:xfrm>
            <a:prstGeom prst="rect">
              <a:avLst/>
            </a:prstGeom>
            <a:ln w="19050">
              <a:solidFill>
                <a:schemeClr val="accent6"/>
              </a:solidFill>
            </a:ln>
          </p:spPr>
        </p:pic>
      </p:grpSp>
    </p:spTree>
    <p:extLst>
      <p:ext uri="{BB962C8B-B14F-4D97-AF65-F5344CB8AC3E}">
        <p14:creationId xmlns:p14="http://schemas.microsoft.com/office/powerpoint/2010/main" val="9693051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8199BAD3-A2F7-3E5D-BAB7-E386C8871E19}"/>
              </a:ext>
            </a:extLst>
          </p:cNvPr>
          <p:cNvSpPr>
            <a:spLocks noGrp="1"/>
          </p:cNvSpPr>
          <p:nvPr>
            <p:ph type="body" sz="quarter" idx="16"/>
          </p:nvPr>
        </p:nvSpPr>
        <p:spPr>
          <a:xfrm>
            <a:off x="8314282" y="4379426"/>
            <a:ext cx="1800418" cy="396771"/>
          </a:xfrm>
        </p:spPr>
        <p:txBody>
          <a:bodyPr/>
          <a:lstStyle/>
          <a:p>
            <a:r>
              <a:rPr lang="en-US" dirty="0"/>
              <a:t>SCENARIOS</a:t>
            </a:r>
          </a:p>
        </p:txBody>
      </p:sp>
      <p:sp>
        <p:nvSpPr>
          <p:cNvPr id="3" name="Text Placeholder 2">
            <a:extLst>
              <a:ext uri="{FF2B5EF4-FFF2-40B4-BE49-F238E27FC236}">
                <a16:creationId xmlns:a16="http://schemas.microsoft.com/office/drawing/2014/main" id="{6DBD95D7-FC77-2071-7568-786802CD8D2A}"/>
              </a:ext>
            </a:extLst>
          </p:cNvPr>
          <p:cNvSpPr>
            <a:spLocks noGrp="1"/>
          </p:cNvSpPr>
          <p:nvPr>
            <p:ph type="body" sz="quarter" idx="11"/>
          </p:nvPr>
        </p:nvSpPr>
        <p:spPr/>
        <p:txBody>
          <a:bodyPr/>
          <a:lstStyle/>
          <a:p>
            <a:r>
              <a:rPr lang="en-US" dirty="0"/>
              <a:t>BASIC SETUP: COMPANIES AND SCENARIOS</a:t>
            </a:r>
          </a:p>
        </p:txBody>
      </p:sp>
      <p:sp>
        <p:nvSpPr>
          <p:cNvPr id="11" name="Text Placeholder 10">
            <a:extLst>
              <a:ext uri="{FF2B5EF4-FFF2-40B4-BE49-F238E27FC236}">
                <a16:creationId xmlns:a16="http://schemas.microsoft.com/office/drawing/2014/main" id="{554C6D05-7B72-0F28-3AB0-44E432EB2198}"/>
              </a:ext>
            </a:extLst>
          </p:cNvPr>
          <p:cNvSpPr>
            <a:spLocks noGrp="1"/>
          </p:cNvSpPr>
          <p:nvPr>
            <p:ph type="body" sz="quarter" idx="18"/>
          </p:nvPr>
        </p:nvSpPr>
        <p:spPr>
          <a:xfrm>
            <a:off x="1849499" y="4403309"/>
            <a:ext cx="1884302" cy="396771"/>
          </a:xfrm>
        </p:spPr>
        <p:txBody>
          <a:bodyPr/>
          <a:lstStyle/>
          <a:p>
            <a:r>
              <a:rPr lang="en-US" dirty="0"/>
              <a:t>COMPANIES</a:t>
            </a:r>
          </a:p>
        </p:txBody>
      </p:sp>
      <p:sp>
        <p:nvSpPr>
          <p:cNvPr id="2" name="Content Placeholder 1">
            <a:extLst>
              <a:ext uri="{FF2B5EF4-FFF2-40B4-BE49-F238E27FC236}">
                <a16:creationId xmlns:a16="http://schemas.microsoft.com/office/drawing/2014/main" id="{E0B00416-F956-4ADD-7600-E01BB492B80C}"/>
              </a:ext>
            </a:extLst>
          </p:cNvPr>
          <p:cNvSpPr>
            <a:spLocks noGrp="1"/>
          </p:cNvSpPr>
          <p:nvPr>
            <p:ph idx="1"/>
          </p:nvPr>
        </p:nvSpPr>
        <p:spPr>
          <a:xfrm>
            <a:off x="224583" y="4776197"/>
            <a:ext cx="5134134" cy="1606565"/>
          </a:xfrm>
        </p:spPr>
        <p:txBody>
          <a:bodyPr/>
          <a:lstStyle/>
          <a:p>
            <a:r>
              <a:rPr lang="en-US" dirty="0"/>
              <a:t>The main starting point for a business plan- this is the information entered when patrons first create an account</a:t>
            </a:r>
          </a:p>
          <a:p>
            <a:r>
              <a:rPr lang="en-US" dirty="0"/>
              <a:t>Multiple companies can be created and will stay independent of each other</a:t>
            </a:r>
          </a:p>
        </p:txBody>
      </p:sp>
      <p:sp>
        <p:nvSpPr>
          <p:cNvPr id="12" name="Content Placeholder 11">
            <a:extLst>
              <a:ext uri="{FF2B5EF4-FFF2-40B4-BE49-F238E27FC236}">
                <a16:creationId xmlns:a16="http://schemas.microsoft.com/office/drawing/2014/main" id="{000606D9-B407-63B1-4512-FC63F1910E9F}"/>
              </a:ext>
            </a:extLst>
          </p:cNvPr>
          <p:cNvSpPr>
            <a:spLocks noGrp="1"/>
          </p:cNvSpPr>
          <p:nvPr>
            <p:ph idx="20"/>
          </p:nvPr>
        </p:nvSpPr>
        <p:spPr>
          <a:xfrm>
            <a:off x="6833285" y="4776197"/>
            <a:ext cx="5227820" cy="1473215"/>
          </a:xfrm>
        </p:spPr>
        <p:txBody>
          <a:bodyPr/>
          <a:lstStyle/>
          <a:p>
            <a:r>
              <a:rPr lang="en-US" dirty="0"/>
              <a:t>Different versions of a company</a:t>
            </a:r>
          </a:p>
          <a:p>
            <a:r>
              <a:rPr lang="en-US" dirty="0"/>
              <a:t>Multiple scenarios can be added for one company to show how different variables impact it (like different initial investments or growth plans)</a:t>
            </a:r>
          </a:p>
        </p:txBody>
      </p:sp>
      <p:sp>
        <p:nvSpPr>
          <p:cNvPr id="4" name="Slide Number Placeholder 3">
            <a:extLst>
              <a:ext uri="{FF2B5EF4-FFF2-40B4-BE49-F238E27FC236}">
                <a16:creationId xmlns:a16="http://schemas.microsoft.com/office/drawing/2014/main" id="{200584C8-3457-0791-317D-AB7D545DE201}"/>
              </a:ext>
            </a:extLst>
          </p:cNvPr>
          <p:cNvSpPr>
            <a:spLocks noGrp="1"/>
          </p:cNvSpPr>
          <p:nvPr>
            <p:ph type="sldNum" sz="quarter" idx="21"/>
          </p:nvPr>
        </p:nvSpPr>
        <p:spPr>
          <a:xfrm>
            <a:off x="5861329" y="6289130"/>
            <a:ext cx="367259"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82A3021-2E9D-4A45-A228-088E67FB350E}" type="slidenum">
              <a:rPr kumimoji="0" lang="en-US" sz="900" b="0" i="0" u="none" strike="noStrike" kern="1200" cap="none" spc="0" normalizeH="0" baseline="0" noProof="0" smtClean="0">
                <a:ln>
                  <a:noFill/>
                </a:ln>
                <a:solidFill>
                  <a:srgbClr val="000000">
                    <a:lumMod val="75000"/>
                    <a:lumOff val="25000"/>
                  </a:srgbClr>
                </a:solidFill>
                <a:effectLst/>
                <a:uLnTx/>
                <a:uFillTx/>
                <a:latin typeface="Open Sans"/>
                <a:cs typeface="Arial" charset="0"/>
              </a:rPr>
              <a:pPr marL="0" marR="0" lvl="0" indent="0" algn="ctr" defTabSz="914400" rtl="0" eaLnBrk="1" fontAlgn="auto" latinLnBrk="0" hangingPunct="1">
                <a:lnSpc>
                  <a:spcPct val="100000"/>
                </a:lnSpc>
                <a:spcBef>
                  <a:spcPts val="0"/>
                </a:spcBef>
                <a:spcAft>
                  <a:spcPts val="0"/>
                </a:spcAft>
                <a:buClrTx/>
                <a:buSzTx/>
                <a:buFontTx/>
                <a:buNone/>
                <a:tabLst/>
                <a:defRPr/>
              </a:pPr>
              <a:t>5</a:t>
            </a:fld>
            <a:endParaRPr kumimoji="0" lang="en-US" sz="900" b="0" i="0" u="none" strike="noStrike" kern="1200" cap="none" spc="0" normalizeH="0" baseline="0" noProof="0" dirty="0">
              <a:ln>
                <a:noFill/>
              </a:ln>
              <a:solidFill>
                <a:srgbClr val="000000">
                  <a:lumMod val="75000"/>
                  <a:lumOff val="25000"/>
                </a:srgbClr>
              </a:solidFill>
              <a:effectLst/>
              <a:uLnTx/>
              <a:uFillTx/>
              <a:latin typeface="Open Sans"/>
              <a:cs typeface="Arial" charset="0"/>
            </a:endParaRPr>
          </a:p>
        </p:txBody>
      </p:sp>
      <p:pic>
        <p:nvPicPr>
          <p:cNvPr id="7" name="Picture 6" descr="A screenshot of a document&#10;&#10;Description automatically generated">
            <a:extLst>
              <a:ext uri="{FF2B5EF4-FFF2-40B4-BE49-F238E27FC236}">
                <a16:creationId xmlns:a16="http://schemas.microsoft.com/office/drawing/2014/main" id="{01716EBB-2C84-51E0-4547-C5605D07922F}"/>
              </a:ext>
            </a:extLst>
          </p:cNvPr>
          <p:cNvPicPr>
            <a:picLocks noChangeAspect="1"/>
          </p:cNvPicPr>
          <p:nvPr/>
        </p:nvPicPr>
        <p:blipFill rotWithShape="1">
          <a:blip r:embed="rId3">
            <a:extLst>
              <a:ext uri="{28A0092B-C50C-407E-A947-70E740481C1C}">
                <a14:useLocalDpi xmlns:a14="http://schemas.microsoft.com/office/drawing/2010/main" val="0"/>
              </a:ext>
            </a:extLst>
          </a:blip>
          <a:srcRect r="33016" b="27358"/>
          <a:stretch/>
        </p:blipFill>
        <p:spPr>
          <a:xfrm>
            <a:off x="1418241" y="1095169"/>
            <a:ext cx="3106984" cy="3196603"/>
          </a:xfrm>
          <a:prstGeom prst="rect">
            <a:avLst/>
          </a:prstGeom>
          <a:ln w="12700">
            <a:solidFill>
              <a:schemeClr val="bg2">
                <a:lumMod val="75000"/>
              </a:schemeClr>
            </a:solidFill>
          </a:ln>
        </p:spPr>
      </p:pic>
      <p:pic>
        <p:nvPicPr>
          <p:cNvPr id="9" name="Picture 8" descr="A screenshot of a phone&#10;&#10;Description automatically generated">
            <a:extLst>
              <a:ext uri="{FF2B5EF4-FFF2-40B4-BE49-F238E27FC236}">
                <a16:creationId xmlns:a16="http://schemas.microsoft.com/office/drawing/2014/main" id="{1961FF6F-A88E-183F-1A99-9E3C168A9B53}"/>
              </a:ext>
            </a:extLst>
          </p:cNvPr>
          <p:cNvPicPr>
            <a:picLocks noChangeAspect="1"/>
          </p:cNvPicPr>
          <p:nvPr/>
        </p:nvPicPr>
        <p:blipFill rotWithShape="1">
          <a:blip r:embed="rId4">
            <a:extLst>
              <a:ext uri="{28A0092B-C50C-407E-A947-70E740481C1C}">
                <a14:useLocalDpi xmlns:a14="http://schemas.microsoft.com/office/drawing/2010/main" val="0"/>
              </a:ext>
            </a:extLst>
          </a:blip>
          <a:srcRect b="19207"/>
          <a:stretch/>
        </p:blipFill>
        <p:spPr>
          <a:xfrm>
            <a:off x="7655224" y="1095169"/>
            <a:ext cx="3118535" cy="3196603"/>
          </a:xfrm>
          <a:prstGeom prst="rect">
            <a:avLst/>
          </a:prstGeom>
          <a:ln w="12700">
            <a:solidFill>
              <a:schemeClr val="bg2">
                <a:lumMod val="75000"/>
              </a:schemeClr>
            </a:solidFill>
          </a:ln>
        </p:spPr>
      </p:pic>
    </p:spTree>
    <p:extLst>
      <p:ext uri="{BB962C8B-B14F-4D97-AF65-F5344CB8AC3E}">
        <p14:creationId xmlns:p14="http://schemas.microsoft.com/office/powerpoint/2010/main" val="8361946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847809-835B-62DF-003F-2B24C1B8D66F}"/>
              </a:ext>
            </a:extLst>
          </p:cNvPr>
          <p:cNvSpPr>
            <a:spLocks noGrp="1"/>
          </p:cNvSpPr>
          <p:nvPr>
            <p:ph type="title"/>
          </p:nvPr>
        </p:nvSpPr>
        <p:spPr>
          <a:xfrm>
            <a:off x="655781" y="1804165"/>
            <a:ext cx="11536219" cy="1231459"/>
          </a:xfrm>
        </p:spPr>
        <p:txBody>
          <a:bodyPr>
            <a:normAutofit/>
          </a:bodyPr>
          <a:lstStyle/>
          <a:p>
            <a:r>
              <a:rPr lang="en-US" sz="5400" dirty="0"/>
              <a:t>DASHBOARD ORGANIZATION</a:t>
            </a:r>
          </a:p>
        </p:txBody>
      </p:sp>
      <p:sp>
        <p:nvSpPr>
          <p:cNvPr id="3" name="Slide Number Placeholder 2">
            <a:extLst>
              <a:ext uri="{FF2B5EF4-FFF2-40B4-BE49-F238E27FC236}">
                <a16:creationId xmlns:a16="http://schemas.microsoft.com/office/drawing/2014/main" id="{40038EF4-46E0-2947-4E0C-9CD14A74084E}"/>
              </a:ext>
            </a:extLst>
          </p:cNvPr>
          <p:cNvSpPr>
            <a:spLocks noGrp="1"/>
          </p:cNvSpPr>
          <p:nvPr>
            <p:ph type="sldNum" sz="quarter" idx="2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82A3021-2E9D-4A45-A228-088E67FB350E}" type="slidenum">
              <a:rPr kumimoji="0" lang="en-US" sz="900" b="0" i="0" u="none" strike="noStrike" kern="1200" cap="none" spc="0" normalizeH="0" baseline="0" noProof="0" smtClean="0">
                <a:ln>
                  <a:noFill/>
                </a:ln>
                <a:solidFill>
                  <a:srgbClr val="000000">
                    <a:lumMod val="75000"/>
                    <a:lumOff val="25000"/>
                  </a:srgbClr>
                </a:solidFill>
                <a:effectLst/>
                <a:uLnTx/>
                <a:uFillTx/>
                <a:latin typeface="Open Sans"/>
                <a:cs typeface="Arial" charset="0"/>
              </a:rPr>
              <a:pPr marL="0" marR="0" lvl="0" indent="0" algn="ctr" defTabSz="914400" rtl="0" eaLnBrk="1" fontAlgn="auto" latinLnBrk="0" hangingPunct="1">
                <a:lnSpc>
                  <a:spcPct val="100000"/>
                </a:lnSpc>
                <a:spcBef>
                  <a:spcPts val="0"/>
                </a:spcBef>
                <a:spcAft>
                  <a:spcPts val="0"/>
                </a:spcAft>
                <a:buClrTx/>
                <a:buSzTx/>
                <a:buFontTx/>
                <a:buNone/>
                <a:tabLst/>
                <a:defRPr/>
              </a:pPr>
              <a:t>6</a:t>
            </a:fld>
            <a:endParaRPr kumimoji="0" lang="en-US" sz="900" b="0" i="0" u="none" strike="noStrike" kern="1200" cap="none" spc="0" normalizeH="0" baseline="0" noProof="0">
              <a:ln>
                <a:noFill/>
              </a:ln>
              <a:solidFill>
                <a:srgbClr val="000000">
                  <a:lumMod val="75000"/>
                  <a:lumOff val="25000"/>
                </a:srgbClr>
              </a:solidFill>
              <a:effectLst/>
              <a:uLnTx/>
              <a:uFillTx/>
              <a:latin typeface="Open Sans"/>
              <a:cs typeface="Arial" charset="0"/>
            </a:endParaRPr>
          </a:p>
        </p:txBody>
      </p:sp>
    </p:spTree>
    <p:extLst>
      <p:ext uri="{BB962C8B-B14F-4D97-AF65-F5344CB8AC3E}">
        <p14:creationId xmlns:p14="http://schemas.microsoft.com/office/powerpoint/2010/main" val="39938111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A screenshot of a computer&#10;&#10;Description automatically generated">
            <a:extLst>
              <a:ext uri="{FF2B5EF4-FFF2-40B4-BE49-F238E27FC236}">
                <a16:creationId xmlns:a16="http://schemas.microsoft.com/office/drawing/2014/main" id="{C2567C3D-0DA8-DBBA-2F04-7749FE9940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94561" y="1324458"/>
            <a:ext cx="8636107" cy="4209081"/>
          </a:xfrm>
          <a:prstGeom prst="rect">
            <a:avLst/>
          </a:prstGeom>
          <a:ln w="12700">
            <a:solidFill>
              <a:schemeClr val="bg2">
                <a:lumMod val="75000"/>
              </a:schemeClr>
            </a:solidFill>
          </a:ln>
        </p:spPr>
      </p:pic>
      <p:sp>
        <p:nvSpPr>
          <p:cNvPr id="4" name="Title 3">
            <a:extLst>
              <a:ext uri="{FF2B5EF4-FFF2-40B4-BE49-F238E27FC236}">
                <a16:creationId xmlns:a16="http://schemas.microsoft.com/office/drawing/2014/main" id="{0C6EEEE4-6D16-4DD7-6DCE-565043A6E7E2}"/>
              </a:ext>
            </a:extLst>
          </p:cNvPr>
          <p:cNvSpPr>
            <a:spLocks noGrp="1"/>
          </p:cNvSpPr>
          <p:nvPr>
            <p:ph type="title"/>
          </p:nvPr>
        </p:nvSpPr>
        <p:spPr>
          <a:xfrm>
            <a:off x="441578" y="245002"/>
            <a:ext cx="11556457" cy="694944"/>
          </a:xfrm>
        </p:spPr>
        <p:txBody>
          <a:bodyPr>
            <a:normAutofit/>
          </a:bodyPr>
          <a:lstStyle/>
          <a:p>
            <a:r>
              <a:rPr lang="en-US" dirty="0"/>
              <a:t>GALE BUSINESS: PLAN BUILDER- DASHBOARD ORGANIZATION</a:t>
            </a:r>
          </a:p>
        </p:txBody>
      </p:sp>
      <p:sp>
        <p:nvSpPr>
          <p:cNvPr id="3" name="Slide Number Placeholder 2">
            <a:extLst>
              <a:ext uri="{FF2B5EF4-FFF2-40B4-BE49-F238E27FC236}">
                <a16:creationId xmlns:a16="http://schemas.microsoft.com/office/drawing/2014/main" id="{AB5D2BA7-0C1B-6A62-5AEC-D4B024DBAE2A}"/>
              </a:ext>
            </a:extLst>
          </p:cNvPr>
          <p:cNvSpPr>
            <a:spLocks noGrp="1"/>
          </p:cNvSpPr>
          <p:nvPr>
            <p:ph type="sldNum" sz="quarter" idx="21"/>
          </p:nvPr>
        </p:nvSpPr>
        <p:spPr>
          <a:xfrm>
            <a:off x="6014803" y="6264466"/>
            <a:ext cx="367259"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82A3021-2E9D-4A45-A228-088E67FB350E}" type="slidenum">
              <a:rPr kumimoji="0" lang="en-US" sz="900" b="0" i="0" u="none" strike="noStrike" kern="1200" cap="none" spc="0" normalizeH="0" baseline="0" noProof="0" smtClean="0">
                <a:ln>
                  <a:noFill/>
                </a:ln>
                <a:solidFill>
                  <a:srgbClr val="000000">
                    <a:lumMod val="75000"/>
                    <a:lumOff val="25000"/>
                  </a:srgbClr>
                </a:solidFill>
                <a:effectLst/>
                <a:uLnTx/>
                <a:uFillTx/>
                <a:latin typeface="Open Sans"/>
                <a:cs typeface="Arial" charset="0"/>
              </a:rPr>
              <a:pPr marL="0" marR="0" lvl="0" indent="0" algn="ctr" defTabSz="914400" rtl="0" eaLnBrk="1" fontAlgn="auto" latinLnBrk="0" hangingPunct="1">
                <a:lnSpc>
                  <a:spcPct val="100000"/>
                </a:lnSpc>
                <a:spcBef>
                  <a:spcPts val="0"/>
                </a:spcBef>
                <a:spcAft>
                  <a:spcPts val="0"/>
                </a:spcAft>
                <a:buClrTx/>
                <a:buSzTx/>
                <a:buFontTx/>
                <a:buNone/>
                <a:tabLst/>
                <a:defRPr/>
              </a:pPr>
              <a:t>7</a:t>
            </a:fld>
            <a:endParaRPr kumimoji="0" lang="en-US" sz="900" b="0" i="0" u="none" strike="noStrike" kern="1200" cap="none" spc="0" normalizeH="0" baseline="0" noProof="0">
              <a:ln>
                <a:noFill/>
              </a:ln>
              <a:solidFill>
                <a:srgbClr val="000000">
                  <a:lumMod val="75000"/>
                  <a:lumOff val="25000"/>
                </a:srgbClr>
              </a:solidFill>
              <a:effectLst/>
              <a:uLnTx/>
              <a:uFillTx/>
              <a:latin typeface="Open Sans"/>
              <a:cs typeface="Arial" charset="0"/>
            </a:endParaRPr>
          </a:p>
        </p:txBody>
      </p:sp>
      <p:sp>
        <p:nvSpPr>
          <p:cNvPr id="2" name="TextBox 1">
            <a:extLst>
              <a:ext uri="{FF2B5EF4-FFF2-40B4-BE49-F238E27FC236}">
                <a16:creationId xmlns:a16="http://schemas.microsoft.com/office/drawing/2014/main" id="{2E6DAEC4-7BE9-7FEE-2B52-33F2AA2ECAF3}"/>
              </a:ext>
            </a:extLst>
          </p:cNvPr>
          <p:cNvSpPr txBox="1"/>
          <p:nvPr/>
        </p:nvSpPr>
        <p:spPr>
          <a:xfrm>
            <a:off x="142874" y="1676400"/>
            <a:ext cx="2886075" cy="2862322"/>
          </a:xfrm>
          <a:prstGeom prst="rect">
            <a:avLst/>
          </a:prstGeom>
          <a:noFill/>
        </p:spPr>
        <p:txBody>
          <a:bodyPr wrap="square" rtlCol="0">
            <a:spAutoFit/>
          </a:bodyPr>
          <a:lstStyle/>
          <a:p>
            <a:r>
              <a:rPr lang="en-US" b="1" dirty="0">
                <a:solidFill>
                  <a:schemeClr val="accent4"/>
                </a:solidFill>
                <a:latin typeface="+mj-lt"/>
              </a:rPr>
              <a:t>Homepage:</a:t>
            </a:r>
          </a:p>
          <a:p>
            <a:pPr marL="285750" indent="-285750">
              <a:buFont typeface="Arial" panose="020B0604020202020204" pitchFamily="34" charset="0"/>
              <a:buChar char="•"/>
            </a:pPr>
            <a:r>
              <a:rPr lang="en-US" dirty="0">
                <a:solidFill>
                  <a:schemeClr val="tx2"/>
                </a:solidFill>
                <a:latin typeface="+mj-lt"/>
              </a:rPr>
              <a:t>The homepage has been designed as a one stop shop from which patrons can access every section</a:t>
            </a:r>
          </a:p>
          <a:p>
            <a:pPr marL="285750" indent="-285750">
              <a:buFont typeface="Arial" panose="020B0604020202020204" pitchFamily="34" charset="0"/>
              <a:buChar char="•"/>
            </a:pPr>
            <a:r>
              <a:rPr lang="en-US" dirty="0">
                <a:solidFill>
                  <a:schemeClr val="tx2"/>
                </a:solidFill>
                <a:latin typeface="+mj-lt"/>
              </a:rPr>
              <a:t>The </a:t>
            </a:r>
            <a:r>
              <a:rPr lang="en-US" dirty="0">
                <a:solidFill>
                  <a:schemeClr val="accent6"/>
                </a:solidFill>
                <a:latin typeface="+mj-lt"/>
              </a:rPr>
              <a:t>Guide Me </a:t>
            </a:r>
            <a:r>
              <a:rPr lang="en-US" dirty="0">
                <a:solidFill>
                  <a:schemeClr val="tx2"/>
                </a:solidFill>
                <a:latin typeface="+mj-lt"/>
              </a:rPr>
              <a:t>button walks users through the entire platform.</a:t>
            </a:r>
          </a:p>
          <a:p>
            <a:endParaRPr lang="en-US" dirty="0"/>
          </a:p>
        </p:txBody>
      </p:sp>
    </p:spTree>
    <p:extLst>
      <p:ext uri="{BB962C8B-B14F-4D97-AF65-F5344CB8AC3E}">
        <p14:creationId xmlns:p14="http://schemas.microsoft.com/office/powerpoint/2010/main" val="401699339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A screenshot of a computer&#10;&#10;Description automatically generated">
            <a:extLst>
              <a:ext uri="{FF2B5EF4-FFF2-40B4-BE49-F238E27FC236}">
                <a16:creationId xmlns:a16="http://schemas.microsoft.com/office/drawing/2014/main" id="{C2567C3D-0DA8-DBBA-2F04-7749FE9940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94561" y="1324458"/>
            <a:ext cx="8636107" cy="4209081"/>
          </a:xfrm>
          <a:prstGeom prst="rect">
            <a:avLst/>
          </a:prstGeom>
          <a:ln w="12700">
            <a:solidFill>
              <a:schemeClr val="bg2">
                <a:lumMod val="75000"/>
              </a:schemeClr>
            </a:solidFill>
          </a:ln>
        </p:spPr>
      </p:pic>
      <p:sp>
        <p:nvSpPr>
          <p:cNvPr id="4" name="Title 3">
            <a:extLst>
              <a:ext uri="{FF2B5EF4-FFF2-40B4-BE49-F238E27FC236}">
                <a16:creationId xmlns:a16="http://schemas.microsoft.com/office/drawing/2014/main" id="{0C6EEEE4-6D16-4DD7-6DCE-565043A6E7E2}"/>
              </a:ext>
            </a:extLst>
          </p:cNvPr>
          <p:cNvSpPr>
            <a:spLocks noGrp="1"/>
          </p:cNvSpPr>
          <p:nvPr>
            <p:ph type="title"/>
          </p:nvPr>
        </p:nvSpPr>
        <p:spPr>
          <a:xfrm>
            <a:off x="441578" y="245002"/>
            <a:ext cx="11399439" cy="694944"/>
          </a:xfrm>
        </p:spPr>
        <p:txBody>
          <a:bodyPr>
            <a:normAutofit/>
          </a:bodyPr>
          <a:lstStyle/>
          <a:p>
            <a:r>
              <a:rPr lang="en-US" dirty="0"/>
              <a:t>GALE BUSINESS: PLAN BUILDER- DASHBOARD ORGANIZATION</a:t>
            </a:r>
          </a:p>
        </p:txBody>
      </p:sp>
      <p:sp>
        <p:nvSpPr>
          <p:cNvPr id="3" name="Slide Number Placeholder 2">
            <a:extLst>
              <a:ext uri="{FF2B5EF4-FFF2-40B4-BE49-F238E27FC236}">
                <a16:creationId xmlns:a16="http://schemas.microsoft.com/office/drawing/2014/main" id="{AB5D2BA7-0C1B-6A62-5AEC-D4B024DBAE2A}"/>
              </a:ext>
            </a:extLst>
          </p:cNvPr>
          <p:cNvSpPr>
            <a:spLocks noGrp="1"/>
          </p:cNvSpPr>
          <p:nvPr>
            <p:ph type="sldNum" sz="quarter" idx="21"/>
          </p:nvPr>
        </p:nvSpPr>
        <p:spPr>
          <a:xfrm>
            <a:off x="6014803" y="6264466"/>
            <a:ext cx="367259"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82A3021-2E9D-4A45-A228-088E67FB350E}" type="slidenum">
              <a:rPr kumimoji="0" lang="en-US" sz="900" b="0" i="0" u="none" strike="noStrike" kern="1200" cap="none" spc="0" normalizeH="0" baseline="0" noProof="0" smtClean="0">
                <a:ln>
                  <a:noFill/>
                </a:ln>
                <a:solidFill>
                  <a:srgbClr val="000000">
                    <a:lumMod val="75000"/>
                    <a:lumOff val="25000"/>
                  </a:srgbClr>
                </a:solidFill>
                <a:effectLst/>
                <a:uLnTx/>
                <a:uFillTx/>
                <a:latin typeface="Open Sans"/>
                <a:cs typeface="Arial" charset="0"/>
              </a:rPr>
              <a:pPr marL="0" marR="0" lvl="0" indent="0" algn="ctr" defTabSz="914400" rtl="0" eaLnBrk="1" fontAlgn="auto" latinLnBrk="0" hangingPunct="1">
                <a:lnSpc>
                  <a:spcPct val="100000"/>
                </a:lnSpc>
                <a:spcBef>
                  <a:spcPts val="0"/>
                </a:spcBef>
                <a:spcAft>
                  <a:spcPts val="0"/>
                </a:spcAft>
                <a:buClrTx/>
                <a:buSzTx/>
                <a:buFontTx/>
                <a:buNone/>
                <a:tabLst/>
                <a:defRPr/>
              </a:pPr>
              <a:t>8</a:t>
            </a:fld>
            <a:endParaRPr kumimoji="0" lang="en-US" sz="900" b="0" i="0" u="none" strike="noStrike" kern="1200" cap="none" spc="0" normalizeH="0" baseline="0" noProof="0">
              <a:ln>
                <a:noFill/>
              </a:ln>
              <a:solidFill>
                <a:srgbClr val="000000">
                  <a:lumMod val="75000"/>
                  <a:lumOff val="25000"/>
                </a:srgbClr>
              </a:solidFill>
              <a:effectLst/>
              <a:uLnTx/>
              <a:uFillTx/>
              <a:latin typeface="Open Sans"/>
              <a:cs typeface="Arial" charset="0"/>
            </a:endParaRPr>
          </a:p>
        </p:txBody>
      </p:sp>
      <p:sp>
        <p:nvSpPr>
          <p:cNvPr id="10" name="TextBox 9">
            <a:extLst>
              <a:ext uri="{FF2B5EF4-FFF2-40B4-BE49-F238E27FC236}">
                <a16:creationId xmlns:a16="http://schemas.microsoft.com/office/drawing/2014/main" id="{7E28F18A-85A8-36E6-B1A8-F343EE61F344}"/>
              </a:ext>
            </a:extLst>
          </p:cNvPr>
          <p:cNvSpPr txBox="1"/>
          <p:nvPr/>
        </p:nvSpPr>
        <p:spPr>
          <a:xfrm>
            <a:off x="142874" y="1676400"/>
            <a:ext cx="2886075" cy="2862322"/>
          </a:xfrm>
          <a:prstGeom prst="rect">
            <a:avLst/>
          </a:prstGeom>
          <a:noFill/>
        </p:spPr>
        <p:txBody>
          <a:bodyPr wrap="square" rtlCol="0">
            <a:spAutoFit/>
          </a:bodyPr>
          <a:lstStyle/>
          <a:p>
            <a:r>
              <a:rPr lang="en-US" b="1" dirty="0">
                <a:solidFill>
                  <a:schemeClr val="accent4"/>
                </a:solidFill>
                <a:latin typeface="+mj-lt"/>
              </a:rPr>
              <a:t>Your Company:</a:t>
            </a:r>
          </a:p>
          <a:p>
            <a:pPr marL="285750" indent="-285750">
              <a:buFont typeface="Arial" panose="020B0604020202020204" pitchFamily="34" charset="0"/>
              <a:buChar char="•"/>
            </a:pPr>
            <a:r>
              <a:rPr lang="en-US" dirty="0">
                <a:solidFill>
                  <a:schemeClr val="tx2"/>
                </a:solidFill>
                <a:latin typeface="+mj-lt"/>
              </a:rPr>
              <a:t>Basic information entered by the patron</a:t>
            </a:r>
          </a:p>
          <a:p>
            <a:pPr marL="285750" indent="-285750">
              <a:buFont typeface="Arial" panose="020B0604020202020204" pitchFamily="34" charset="0"/>
              <a:buChar char="•"/>
            </a:pPr>
            <a:r>
              <a:rPr lang="en-US" dirty="0">
                <a:solidFill>
                  <a:schemeClr val="tx2"/>
                </a:solidFill>
                <a:latin typeface="+mj-lt"/>
              </a:rPr>
              <a:t>Toggle between For-Profit and Nonprofit models</a:t>
            </a:r>
          </a:p>
          <a:p>
            <a:pPr marL="285750" indent="-285750">
              <a:buFont typeface="Arial" panose="020B0604020202020204" pitchFamily="34" charset="0"/>
              <a:buChar char="•"/>
            </a:pPr>
            <a:r>
              <a:rPr lang="en-US" dirty="0">
                <a:solidFill>
                  <a:schemeClr val="tx2"/>
                </a:solidFill>
                <a:latin typeface="+mj-lt"/>
              </a:rPr>
              <a:t>Utilize </a:t>
            </a:r>
            <a:r>
              <a:rPr lang="en-US" dirty="0">
                <a:solidFill>
                  <a:schemeClr val="accent6"/>
                </a:solidFill>
                <a:latin typeface="+mj-lt"/>
              </a:rPr>
              <a:t>Edit Company </a:t>
            </a:r>
            <a:r>
              <a:rPr lang="en-US" dirty="0">
                <a:solidFill>
                  <a:schemeClr val="tx2"/>
                </a:solidFill>
                <a:latin typeface="+mj-lt"/>
              </a:rPr>
              <a:t>to change information at any time</a:t>
            </a:r>
          </a:p>
          <a:p>
            <a:endParaRPr lang="en-US" dirty="0"/>
          </a:p>
        </p:txBody>
      </p:sp>
      <p:pic>
        <p:nvPicPr>
          <p:cNvPr id="12" name="Picture 11" descr="A screenshot of a computer&#10;&#10;Description automatically generated">
            <a:extLst>
              <a:ext uri="{FF2B5EF4-FFF2-40B4-BE49-F238E27FC236}">
                <a16:creationId xmlns:a16="http://schemas.microsoft.com/office/drawing/2014/main" id="{794FDA4A-BC91-CFD7-AC37-132AF216EE9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17230" y="2452926"/>
            <a:ext cx="5126015" cy="3214449"/>
          </a:xfrm>
          <a:prstGeom prst="rect">
            <a:avLst/>
          </a:prstGeom>
          <a:ln w="19050">
            <a:solidFill>
              <a:schemeClr val="accent6"/>
            </a:solidFill>
          </a:ln>
        </p:spPr>
      </p:pic>
    </p:spTree>
    <p:extLst>
      <p:ext uri="{BB962C8B-B14F-4D97-AF65-F5344CB8AC3E}">
        <p14:creationId xmlns:p14="http://schemas.microsoft.com/office/powerpoint/2010/main" val="41536969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A screenshot of a computer&#10;&#10;Description automatically generated">
            <a:extLst>
              <a:ext uri="{FF2B5EF4-FFF2-40B4-BE49-F238E27FC236}">
                <a16:creationId xmlns:a16="http://schemas.microsoft.com/office/drawing/2014/main" id="{C2567C3D-0DA8-DBBA-2F04-7749FE9940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94561" y="1324458"/>
            <a:ext cx="8636107" cy="4209081"/>
          </a:xfrm>
          <a:prstGeom prst="rect">
            <a:avLst/>
          </a:prstGeom>
          <a:ln w="12700">
            <a:solidFill>
              <a:schemeClr val="bg2">
                <a:lumMod val="75000"/>
              </a:schemeClr>
            </a:solidFill>
          </a:ln>
        </p:spPr>
      </p:pic>
      <p:sp>
        <p:nvSpPr>
          <p:cNvPr id="4" name="Title 3">
            <a:extLst>
              <a:ext uri="{FF2B5EF4-FFF2-40B4-BE49-F238E27FC236}">
                <a16:creationId xmlns:a16="http://schemas.microsoft.com/office/drawing/2014/main" id="{0C6EEEE4-6D16-4DD7-6DCE-565043A6E7E2}"/>
              </a:ext>
            </a:extLst>
          </p:cNvPr>
          <p:cNvSpPr>
            <a:spLocks noGrp="1"/>
          </p:cNvSpPr>
          <p:nvPr>
            <p:ph type="title"/>
          </p:nvPr>
        </p:nvSpPr>
        <p:spPr>
          <a:xfrm>
            <a:off x="441578" y="245002"/>
            <a:ext cx="11334785" cy="694944"/>
          </a:xfrm>
        </p:spPr>
        <p:txBody>
          <a:bodyPr>
            <a:normAutofit/>
          </a:bodyPr>
          <a:lstStyle/>
          <a:p>
            <a:r>
              <a:rPr lang="en-US" dirty="0"/>
              <a:t>GALE BUSINESS: PLAN BUILDER- DASHBOARD ORGANIZATION</a:t>
            </a:r>
          </a:p>
        </p:txBody>
      </p:sp>
      <p:sp>
        <p:nvSpPr>
          <p:cNvPr id="3" name="Slide Number Placeholder 2">
            <a:extLst>
              <a:ext uri="{FF2B5EF4-FFF2-40B4-BE49-F238E27FC236}">
                <a16:creationId xmlns:a16="http://schemas.microsoft.com/office/drawing/2014/main" id="{AB5D2BA7-0C1B-6A62-5AEC-D4B024DBAE2A}"/>
              </a:ext>
            </a:extLst>
          </p:cNvPr>
          <p:cNvSpPr>
            <a:spLocks noGrp="1"/>
          </p:cNvSpPr>
          <p:nvPr>
            <p:ph type="sldNum" sz="quarter" idx="21"/>
          </p:nvPr>
        </p:nvSpPr>
        <p:spPr>
          <a:xfrm>
            <a:off x="6014803" y="6264466"/>
            <a:ext cx="367259"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82A3021-2E9D-4A45-A228-088E67FB350E}" type="slidenum">
              <a:rPr kumimoji="0" lang="en-US" sz="900" b="0" i="0" u="none" strike="noStrike" kern="1200" cap="none" spc="0" normalizeH="0" baseline="0" noProof="0" smtClean="0">
                <a:ln>
                  <a:noFill/>
                </a:ln>
                <a:solidFill>
                  <a:srgbClr val="000000">
                    <a:lumMod val="75000"/>
                    <a:lumOff val="25000"/>
                  </a:srgbClr>
                </a:solidFill>
                <a:effectLst/>
                <a:uLnTx/>
                <a:uFillTx/>
                <a:latin typeface="Open Sans"/>
                <a:cs typeface="Arial" charset="0"/>
              </a:rPr>
              <a:pPr marL="0" marR="0" lvl="0" indent="0" algn="ctr" defTabSz="914400" rtl="0" eaLnBrk="1" fontAlgn="auto" latinLnBrk="0" hangingPunct="1">
                <a:lnSpc>
                  <a:spcPct val="100000"/>
                </a:lnSpc>
                <a:spcBef>
                  <a:spcPts val="0"/>
                </a:spcBef>
                <a:spcAft>
                  <a:spcPts val="0"/>
                </a:spcAft>
                <a:buClrTx/>
                <a:buSzTx/>
                <a:buFontTx/>
                <a:buNone/>
                <a:tabLst/>
                <a:defRPr/>
              </a:pPr>
              <a:t>9</a:t>
            </a:fld>
            <a:endParaRPr kumimoji="0" lang="en-US" sz="900" b="0" i="0" u="none" strike="noStrike" kern="1200" cap="none" spc="0" normalizeH="0" baseline="0" noProof="0">
              <a:ln>
                <a:noFill/>
              </a:ln>
              <a:solidFill>
                <a:srgbClr val="000000">
                  <a:lumMod val="75000"/>
                  <a:lumOff val="25000"/>
                </a:srgbClr>
              </a:solidFill>
              <a:effectLst/>
              <a:uLnTx/>
              <a:uFillTx/>
              <a:latin typeface="Open Sans"/>
              <a:cs typeface="Arial" charset="0"/>
            </a:endParaRPr>
          </a:p>
        </p:txBody>
      </p:sp>
      <p:sp>
        <p:nvSpPr>
          <p:cNvPr id="10" name="TextBox 9">
            <a:extLst>
              <a:ext uri="{FF2B5EF4-FFF2-40B4-BE49-F238E27FC236}">
                <a16:creationId xmlns:a16="http://schemas.microsoft.com/office/drawing/2014/main" id="{7E28F18A-85A8-36E6-B1A8-F343EE61F344}"/>
              </a:ext>
            </a:extLst>
          </p:cNvPr>
          <p:cNvSpPr txBox="1"/>
          <p:nvPr/>
        </p:nvSpPr>
        <p:spPr>
          <a:xfrm>
            <a:off x="142874" y="1676400"/>
            <a:ext cx="2886075" cy="369331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71C5E8"/>
                </a:solidFill>
                <a:effectLst/>
                <a:uLnTx/>
                <a:uFillTx/>
                <a:latin typeface="Open Sans"/>
                <a:ea typeface="+mn-ea"/>
                <a:cs typeface="+mn-cs"/>
              </a:rPr>
              <a:t>Company and Scenario:</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3865"/>
                </a:solidFill>
                <a:effectLst/>
                <a:uLnTx/>
                <a:uFillTx/>
                <a:latin typeface="Open Sans"/>
                <a:ea typeface="+mn-ea"/>
                <a:cs typeface="+mn-cs"/>
              </a:rPr>
              <a:t>Reminds patrons which company and scenario they are working in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srgbClr val="003865"/>
                </a:solidFill>
                <a:latin typeface="Open Sans"/>
              </a:rPr>
              <a:t>The change option launches into the main </a:t>
            </a:r>
            <a:r>
              <a:rPr lang="en-US" dirty="0">
                <a:solidFill>
                  <a:schemeClr val="accent6"/>
                </a:solidFill>
                <a:latin typeface="Open Sans"/>
              </a:rPr>
              <a:t>Company and Scenario </a:t>
            </a:r>
            <a:r>
              <a:rPr lang="en-US" dirty="0">
                <a:solidFill>
                  <a:srgbClr val="003865"/>
                </a:solidFill>
                <a:latin typeface="Open Sans"/>
              </a:rPr>
              <a:t>page in which patrons can add, delete, and edit companies/scenarios</a:t>
            </a:r>
            <a:endParaRPr kumimoji="0" lang="en-US" sz="1800" b="0" i="0" u="none" strike="noStrike" kern="1200" cap="none" spc="0" normalizeH="0" baseline="0" noProof="0" dirty="0">
              <a:ln>
                <a:noFill/>
              </a:ln>
              <a:solidFill>
                <a:srgbClr val="003865"/>
              </a:solidFill>
              <a:effectLst/>
              <a:uLnTx/>
              <a:uFillTx/>
              <a:latin typeface="Open Sans"/>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pic>
        <p:nvPicPr>
          <p:cNvPr id="5" name="Picture 4" descr="A screen shot of a computer&#10;&#10;Description automatically generated">
            <a:extLst>
              <a:ext uri="{FF2B5EF4-FFF2-40B4-BE49-F238E27FC236}">
                <a16:creationId xmlns:a16="http://schemas.microsoft.com/office/drawing/2014/main" id="{598E6759-D236-0B22-9897-7F8113154AC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57538" y="1628775"/>
            <a:ext cx="1666300" cy="866775"/>
          </a:xfrm>
          <a:prstGeom prst="rect">
            <a:avLst/>
          </a:prstGeom>
          <a:ln w="19050">
            <a:solidFill>
              <a:schemeClr val="accent6"/>
            </a:solidFill>
          </a:ln>
        </p:spPr>
      </p:pic>
    </p:spTree>
    <p:extLst>
      <p:ext uri="{BB962C8B-B14F-4D97-AF65-F5344CB8AC3E}">
        <p14:creationId xmlns:p14="http://schemas.microsoft.com/office/powerpoint/2010/main" val="1369306255"/>
      </p:ext>
    </p:extLst>
  </p:cSld>
  <p:clrMapOvr>
    <a:masterClrMapping/>
  </p:clrMapOvr>
</p:sld>
</file>

<file path=ppt/theme/theme1.xml><?xml version="1.0" encoding="utf-8"?>
<a:theme xmlns:a="http://schemas.openxmlformats.org/drawingml/2006/main" name="2_Office Theme">
  <a:themeElements>
    <a:clrScheme name="Custom 1">
      <a:dk1>
        <a:srgbClr val="000000"/>
      </a:dk1>
      <a:lt1>
        <a:srgbClr val="FFFFFF"/>
      </a:lt1>
      <a:dk2>
        <a:srgbClr val="003865"/>
      </a:dk2>
      <a:lt2>
        <a:srgbClr val="E7E6E6"/>
      </a:lt2>
      <a:accent1>
        <a:srgbClr val="004978"/>
      </a:accent1>
      <a:accent2>
        <a:srgbClr val="006198"/>
      </a:accent2>
      <a:accent3>
        <a:srgbClr val="0085CA"/>
      </a:accent3>
      <a:accent4>
        <a:srgbClr val="71C5E8"/>
      </a:accent4>
      <a:accent5>
        <a:srgbClr val="F2A902"/>
      </a:accent5>
      <a:accent6>
        <a:srgbClr val="DC4405"/>
      </a:accent6>
      <a:hlink>
        <a:srgbClr val="00A9E0"/>
      </a:hlink>
      <a:folHlink>
        <a:srgbClr val="003865"/>
      </a:folHlink>
    </a:clrScheme>
    <a:fontScheme name="Custom 1">
      <a:majorFont>
        <a:latin typeface="Open San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009ECD"/>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Gale_Brand_PPT_6_21_2018_Rd3.pptx" id="{23E5ADC5-2FAF-4CEA-A8AF-097EC8D94AD9}" vid="{657AF0CA-7D2E-42E2-81CA-9BAEE847F02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475</TotalTime>
  <Words>1780</Words>
  <Application>Microsoft Office PowerPoint</Application>
  <PresentationFormat>Widescreen</PresentationFormat>
  <Paragraphs>174</Paragraphs>
  <Slides>23</Slides>
  <Notes>21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DIN-Medium</vt:lpstr>
      <vt:lpstr>Open Sans</vt:lpstr>
      <vt:lpstr>2_Office Theme</vt:lpstr>
      <vt:lpstr>Gale Business: Plan Builder</vt:lpstr>
      <vt:lpstr>GALE BUSINESS: PLAN BUILDER</vt:lpstr>
      <vt:lpstr>GALE BUSINESS: PLAN BUILDER</vt:lpstr>
      <vt:lpstr>GALE BUSINESS: PLAN BUILDER</vt:lpstr>
      <vt:lpstr>PowerPoint Presentation</vt:lpstr>
      <vt:lpstr>DASHBOARD ORGANIZATION</vt:lpstr>
      <vt:lpstr>GALE BUSINESS: PLAN BUILDER- DASHBOARD ORGANIZATION</vt:lpstr>
      <vt:lpstr>GALE BUSINESS: PLAN BUILDER- DASHBOARD ORGANIZATION</vt:lpstr>
      <vt:lpstr>GALE BUSINESS: PLAN BUILDER- DASHBOARD ORGANIZATION</vt:lpstr>
      <vt:lpstr>GALE BUSINESS: PLAN BUILDER- DASHBOARD ORGANIZATION</vt:lpstr>
      <vt:lpstr>GALE BUSINESS: PLAN BUILDER- DASHBOARD ORGANIZATION</vt:lpstr>
      <vt:lpstr>BUSINESS PLAN SECTIONS</vt:lpstr>
      <vt:lpstr>GALE BUSINESS: PLAN BUILDER- ENTREPRENEUR PROFILE</vt:lpstr>
      <vt:lpstr>GALE BUSINESS: PLAN BUILDER- BUSINESS IDEATION</vt:lpstr>
      <vt:lpstr>GALE BUSINESS: PLAN BUILDER- BREAK EVEN ANALYSIS</vt:lpstr>
      <vt:lpstr>GALE BUSINESS: PLAN BUILDER- BUSINESS PLANS</vt:lpstr>
      <vt:lpstr>GALE BUSINESS: PLAN BUILDER- FINANCIAL PROJECTIONS</vt:lpstr>
      <vt:lpstr>ADDITIONAL FEATURES</vt:lpstr>
      <vt:lpstr>GALE BUSINESS: PLAN BUILDER- BANNER TOOLS</vt:lpstr>
      <vt:lpstr>GALE BUSINESS: PLAN BUILDER- BANNER TOOLS</vt:lpstr>
      <vt:lpstr>GALE BUSINESS: PLAN BUILDER- BANNER TOOLS</vt:lpstr>
      <vt:lpstr>GALE BUSINESS: PLAN BUILDER- BANNER TOOLS</vt:lpstr>
      <vt:lpstr>PowerPoint Presentation</vt:lpstr>
    </vt:vector>
  </TitlesOfParts>
  <Company>Cengage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Gale Business: Plan Builder</dc:title>
  <dc:creator>Winters, Amber</dc:creator>
  <cp:lastModifiedBy>Winters, Amber</cp:lastModifiedBy>
  <cp:revision>1</cp:revision>
  <dcterms:created xsi:type="dcterms:W3CDTF">2023-10-23T16:53:06Z</dcterms:created>
  <dcterms:modified xsi:type="dcterms:W3CDTF">2023-10-25T16:52:22Z</dcterms:modified>
</cp:coreProperties>
</file>